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AE4-B9D2-4F60-99D1-295E49476A19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528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AE4-B9D2-4F60-99D1-295E49476A19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066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AE4-B9D2-4F60-99D1-295E49476A19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4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AE4-B9D2-4F60-99D1-295E49476A19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557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AE4-B9D2-4F60-99D1-295E49476A19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218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AE4-B9D2-4F60-99D1-295E49476A19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024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AE4-B9D2-4F60-99D1-295E49476A19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838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AE4-B9D2-4F60-99D1-295E49476A19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169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AE4-B9D2-4F60-99D1-295E49476A19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96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AE4-B9D2-4F60-99D1-295E49476A19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854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EAE4-B9D2-4F60-99D1-295E49476A19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438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100000">
              <a:srgbClr val="F273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5EAE4-B9D2-4F60-99D1-295E49476A19}" type="datetimeFigureOut">
              <a:rPr lang="sk-SK" smtClean="0"/>
              <a:t>16. 12. 2011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C107B-F7A8-473F-B0B4-0510A8F5E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19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8800" dirty="0" smtClean="0">
                <a:solidFill>
                  <a:srgbClr val="FFC000"/>
                </a:solidFill>
                <a:latin typeface="Algerian" pitchFamily="82" charset="0"/>
              </a:rPr>
              <a:t>Rozprávky</a:t>
            </a:r>
            <a:endParaRPr lang="sk-SK" dirty="0">
              <a:solidFill>
                <a:srgbClr val="FFC00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4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FFC000"/>
                </a:solidFill>
                <a:latin typeface="Algerian" pitchFamily="82" charset="0"/>
              </a:rPr>
              <a:t>Rozprávka</a:t>
            </a:r>
            <a:r>
              <a:rPr lang="sk-SK" dirty="0" smtClean="0"/>
              <a:t>	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>
                <a:solidFill>
                  <a:srgbClr val="FFC000"/>
                </a:solidFill>
              </a:rPr>
              <a:t>v</a:t>
            </a:r>
            <a:r>
              <a:rPr lang="sk-SK" dirty="0" smtClean="0">
                <a:solidFill>
                  <a:srgbClr val="FFC000"/>
                </a:solidFill>
              </a:rPr>
              <a:t>ymyslený príbeh</a:t>
            </a:r>
          </a:p>
          <a:p>
            <a:r>
              <a:rPr lang="sk-SK" dirty="0">
                <a:solidFill>
                  <a:srgbClr val="FFC000"/>
                </a:solidFill>
              </a:rPr>
              <a:t>v</a:t>
            </a:r>
            <a:r>
              <a:rPr lang="sk-SK" dirty="0" smtClean="0">
                <a:solidFill>
                  <a:srgbClr val="FFC000"/>
                </a:solidFill>
              </a:rPr>
              <a:t>íťazí v ňom dobro a zlo býva potrestané</a:t>
            </a:r>
          </a:p>
          <a:p>
            <a:r>
              <a:rPr lang="sk-SK" dirty="0">
                <a:solidFill>
                  <a:srgbClr val="FFC000"/>
                </a:solidFill>
              </a:rPr>
              <a:t>m</a:t>
            </a:r>
            <a:r>
              <a:rPr lang="sk-SK" dirty="0" smtClean="0">
                <a:solidFill>
                  <a:srgbClr val="FFC000"/>
                </a:solidFill>
              </a:rPr>
              <a:t>agické predmety – prsteň, stolček, klobúk, koberec, krištáľová guľa, ...</a:t>
            </a:r>
          </a:p>
          <a:p>
            <a:r>
              <a:rPr lang="sk-SK" dirty="0">
                <a:solidFill>
                  <a:srgbClr val="FFC000"/>
                </a:solidFill>
              </a:rPr>
              <a:t>m</a:t>
            </a:r>
            <a:r>
              <a:rPr lang="sk-SK" dirty="0" smtClean="0">
                <a:solidFill>
                  <a:srgbClr val="FFC000"/>
                </a:solidFill>
              </a:rPr>
              <a:t>agické čísla – 1, 3, 7, 9, 12</a:t>
            </a:r>
          </a:p>
          <a:p>
            <a:r>
              <a:rPr lang="sk-SK" dirty="0" smtClean="0">
                <a:solidFill>
                  <a:srgbClr val="FFC000"/>
                </a:solidFill>
              </a:rPr>
              <a:t>zberatelia </a:t>
            </a:r>
            <a:r>
              <a:rPr lang="sk-SK" dirty="0" smtClean="0">
                <a:solidFill>
                  <a:srgbClr val="FFC000"/>
                </a:solidFill>
              </a:rPr>
              <a:t> -  Pavol Dobšinský</a:t>
            </a:r>
          </a:p>
          <a:p>
            <a:pPr marL="0" indent="0">
              <a:buNone/>
            </a:pPr>
            <a:r>
              <a:rPr lang="sk-SK" dirty="0">
                <a:solidFill>
                  <a:srgbClr val="FFC000"/>
                </a:solidFill>
              </a:rPr>
              <a:t>	</a:t>
            </a:r>
            <a:r>
              <a:rPr lang="sk-SK" dirty="0" smtClean="0">
                <a:solidFill>
                  <a:srgbClr val="FFC000"/>
                </a:solidFill>
              </a:rPr>
              <a:t>	    - </a:t>
            </a: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dirty="0" smtClean="0">
                <a:solidFill>
                  <a:srgbClr val="FFC000"/>
                </a:solidFill>
              </a:rPr>
              <a:t>Ján </a:t>
            </a:r>
            <a:r>
              <a:rPr lang="sk-SK" dirty="0" smtClean="0">
                <a:solidFill>
                  <a:srgbClr val="FFC000"/>
                </a:solidFill>
              </a:rPr>
              <a:t>Kollár</a:t>
            </a:r>
          </a:p>
          <a:p>
            <a:pPr marL="0" indent="0">
              <a:buNone/>
            </a:pPr>
            <a:r>
              <a:rPr lang="sk-SK" dirty="0">
                <a:solidFill>
                  <a:srgbClr val="FFC000"/>
                </a:solidFill>
              </a:rPr>
              <a:t>	</a:t>
            </a:r>
            <a:r>
              <a:rPr lang="sk-SK" dirty="0" smtClean="0">
                <a:solidFill>
                  <a:srgbClr val="FFC000"/>
                </a:solidFill>
              </a:rPr>
              <a:t>	    -  </a:t>
            </a: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dirty="0" smtClean="0">
                <a:solidFill>
                  <a:srgbClr val="FFC000"/>
                </a:solidFill>
              </a:rPr>
              <a:t>Božena </a:t>
            </a:r>
            <a:r>
              <a:rPr lang="sk-SK" dirty="0" err="1" smtClean="0">
                <a:solidFill>
                  <a:srgbClr val="FFC000"/>
                </a:solidFill>
              </a:rPr>
              <a:t>Němcová</a:t>
            </a:r>
            <a:endParaRPr lang="sk-SK" dirty="0">
              <a:solidFill>
                <a:srgbClr val="FFC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00808"/>
            <a:ext cx="28575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206" y="1700808"/>
            <a:ext cx="3491405" cy="4250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206" y="1100878"/>
            <a:ext cx="3492316" cy="552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686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rozprávač</a:t>
            </a:r>
            <a:r>
              <a:rPr lang="sk-SK" dirty="0" smtClean="0">
                <a:solidFill>
                  <a:srgbClr val="FFC000"/>
                </a:solidFill>
              </a:rPr>
              <a:t> – rozpráva príbeh 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hlavná postava</a:t>
            </a:r>
            <a:r>
              <a:rPr lang="sk-SK" dirty="0" smtClean="0">
                <a:solidFill>
                  <a:srgbClr val="FFC000"/>
                </a:solidFill>
              </a:rPr>
              <a:t> – postava, ku ktorej sa viaže dej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vedľajšie postavy</a:t>
            </a:r>
            <a:r>
              <a:rPr lang="sk-SK" dirty="0" smtClean="0">
                <a:solidFill>
                  <a:srgbClr val="FFC000"/>
                </a:solidFill>
              </a:rPr>
              <a:t> – ďalšie postavy v príbehu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dialóg</a:t>
            </a:r>
            <a:r>
              <a:rPr lang="sk-SK" dirty="0" smtClean="0">
                <a:solidFill>
                  <a:srgbClr val="FFC000"/>
                </a:solidFill>
              </a:rPr>
              <a:t> – rozhovor dvoch alebo viacerých postáv</a:t>
            </a:r>
            <a:endParaRPr lang="sk-SK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98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Rozdelenie rozprávok</a:t>
            </a:r>
            <a:endParaRPr lang="sk-SK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sk-SK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</a:t>
            </a:r>
            <a:r>
              <a:rPr lang="sk-SK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podľa autorov</a:t>
            </a:r>
          </a:p>
          <a:p>
            <a:pPr marL="0" indent="0">
              <a:buNone/>
            </a:pPr>
            <a:r>
              <a:rPr lang="sk-SK" dirty="0" smtClean="0">
                <a:solidFill>
                  <a:srgbClr val="FF0000"/>
                </a:solidFill>
              </a:rPr>
              <a:t>1. </a:t>
            </a:r>
            <a:r>
              <a:rPr lang="sk-SK" b="1" dirty="0" smtClean="0">
                <a:solidFill>
                  <a:srgbClr val="FF0000"/>
                </a:solidFill>
              </a:rPr>
              <a:t>ľudové</a:t>
            </a:r>
            <a:r>
              <a:rPr lang="sk-SK" dirty="0" smtClean="0"/>
              <a:t> – </a:t>
            </a:r>
            <a:r>
              <a:rPr lang="sk-SK" dirty="0" smtClean="0">
                <a:solidFill>
                  <a:srgbClr val="FFC000"/>
                </a:solidFill>
              </a:rPr>
              <a:t>nepoznáme ich autora</a:t>
            </a:r>
          </a:p>
          <a:p>
            <a:pPr marL="0" indent="0">
              <a:buNone/>
            </a:pPr>
            <a:r>
              <a:rPr lang="sk-SK" dirty="0" smtClean="0">
                <a:solidFill>
                  <a:srgbClr val="FF0000"/>
                </a:solidFill>
              </a:rPr>
              <a:t>2. </a:t>
            </a:r>
            <a:r>
              <a:rPr lang="sk-SK" b="1" dirty="0" smtClean="0">
                <a:solidFill>
                  <a:srgbClr val="FF0000"/>
                </a:solidFill>
              </a:rPr>
              <a:t>umelé (autorské)</a:t>
            </a:r>
            <a:r>
              <a:rPr lang="sk-SK" dirty="0" smtClean="0"/>
              <a:t> – </a:t>
            </a:r>
            <a:r>
              <a:rPr lang="sk-SK" dirty="0" smtClean="0">
                <a:solidFill>
                  <a:srgbClr val="FFC000"/>
                </a:solidFill>
              </a:rPr>
              <a:t>poznáme ich autora</a:t>
            </a:r>
          </a:p>
          <a:p>
            <a:pPr marL="0" indent="0">
              <a:buNone/>
            </a:pPr>
            <a:endParaRPr lang="sk-SK" dirty="0"/>
          </a:p>
          <a:p>
            <a:pPr>
              <a:buBlip>
                <a:blip r:embed="rId2"/>
              </a:buBlip>
            </a:pPr>
            <a:r>
              <a:rPr lang="sk-SK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sk-SK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podľa </a:t>
            </a:r>
            <a:r>
              <a:rPr lang="sk-SK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obsahu</a:t>
            </a:r>
          </a:p>
          <a:p>
            <a:pPr marL="514350" indent="-514350">
              <a:buAutoNum type="arabicPeriod"/>
            </a:pPr>
            <a:r>
              <a:rPr lang="sk-SK" b="1" dirty="0">
                <a:solidFill>
                  <a:srgbClr val="FF0000"/>
                </a:solidFill>
              </a:rPr>
              <a:t>f</a:t>
            </a:r>
            <a:r>
              <a:rPr lang="sk-SK" b="1" dirty="0" smtClean="0">
                <a:solidFill>
                  <a:srgbClr val="FF0000"/>
                </a:solidFill>
              </a:rPr>
              <a:t>antastické</a:t>
            </a:r>
            <a:r>
              <a:rPr lang="sk-SK" dirty="0" smtClean="0"/>
              <a:t> - </a:t>
            </a:r>
            <a:r>
              <a:rPr lang="sk-SK" dirty="0" smtClean="0">
                <a:solidFill>
                  <a:srgbClr val="FFC000"/>
                </a:solidFill>
              </a:rPr>
              <a:t>čarovné</a:t>
            </a:r>
          </a:p>
          <a:p>
            <a:pPr marL="514350" indent="-514350">
              <a:buAutoNum type="arabicPeriod"/>
            </a:pPr>
            <a:r>
              <a:rPr lang="sk-SK" b="1" dirty="0">
                <a:solidFill>
                  <a:srgbClr val="FF0000"/>
                </a:solidFill>
              </a:rPr>
              <a:t>r</a:t>
            </a:r>
            <a:r>
              <a:rPr lang="sk-SK" b="1" dirty="0" smtClean="0">
                <a:solidFill>
                  <a:srgbClr val="FF0000"/>
                </a:solidFill>
              </a:rPr>
              <a:t>ealistické</a:t>
            </a:r>
            <a:r>
              <a:rPr lang="sk-SK" dirty="0" smtClean="0"/>
              <a:t> – </a:t>
            </a:r>
            <a:r>
              <a:rPr lang="sk-SK" dirty="0" smtClean="0">
                <a:solidFill>
                  <a:srgbClr val="FFC000"/>
                </a:solidFill>
              </a:rPr>
              <a:t>z každodenného života</a:t>
            </a:r>
          </a:p>
          <a:p>
            <a:pPr marL="514350" indent="-514350">
              <a:buAutoNum type="arabicPeriod"/>
            </a:pPr>
            <a:r>
              <a:rPr lang="sk-SK" b="1" dirty="0">
                <a:solidFill>
                  <a:srgbClr val="FF0000"/>
                </a:solidFill>
              </a:rPr>
              <a:t>z</a:t>
            </a:r>
            <a:r>
              <a:rPr lang="sk-SK" b="1" dirty="0" smtClean="0">
                <a:solidFill>
                  <a:srgbClr val="FF0000"/>
                </a:solidFill>
              </a:rPr>
              <a:t>vieracie</a:t>
            </a:r>
            <a:r>
              <a:rPr lang="sk-SK" dirty="0" smtClean="0"/>
              <a:t> – </a:t>
            </a:r>
            <a:r>
              <a:rPr lang="sk-SK" dirty="0" smtClean="0">
                <a:solidFill>
                  <a:srgbClr val="FFC000"/>
                </a:solidFill>
              </a:rPr>
              <a:t>hlavnými postavami sú zvieratá</a:t>
            </a:r>
            <a:endParaRPr lang="sk-SK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53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112</Words>
  <Application>Microsoft Office PowerPoint</Application>
  <PresentationFormat>Předvádění na obrazovce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Rozprávky</vt:lpstr>
      <vt:lpstr>Rozprávka </vt:lpstr>
      <vt:lpstr>Prezentace aplikace PowerPoint</vt:lpstr>
      <vt:lpstr>Rozdelenie rozprávok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Rozprávky</dc:title>
  <dc:creator>maruska</dc:creator>
  <cp:lastModifiedBy>maruska</cp:lastModifiedBy>
  <cp:revision>9</cp:revision>
  <dcterms:created xsi:type="dcterms:W3CDTF">2011-12-15T08:28:51Z</dcterms:created>
  <dcterms:modified xsi:type="dcterms:W3CDTF">2011-12-16T15:23:40Z</dcterms:modified>
</cp:coreProperties>
</file>