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3" r:id="rId8"/>
    <p:sldId id="260" r:id="rId9"/>
    <p:sldId id="265" r:id="rId10"/>
    <p:sldId id="261" r:id="rId11"/>
    <p:sldId id="264" r:id="rId12"/>
    <p:sldId id="267" r:id="rId13"/>
    <p:sldId id="27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xf/ld/dlnRAxl26ljdtIMQ==" hashData="gms1QMSztywpF+QNrpLwrZS4q5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gif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gif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8ACCC-488E-48FE-9BAD-05B41587819A}" type="doc">
      <dgm:prSet loTypeId="urn:microsoft.com/office/officeart/2005/8/layout/hList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sk-SK"/>
        </a:p>
      </dgm:t>
    </dgm:pt>
    <dgm:pt modelId="{90131666-3A63-448E-B2F6-358EE502CE8E}">
      <dgm:prSet phldrT="[Text]"/>
      <dgm:spPr/>
      <dgm:t>
        <a:bodyPr/>
        <a:lstStyle/>
        <a:p>
          <a:r>
            <a:rPr lang="sk-SK" b="1" dirty="0" smtClean="0">
              <a:solidFill>
                <a:schemeClr val="accent2">
                  <a:lumMod val="75000"/>
                </a:schemeClr>
              </a:solidFill>
            </a:rPr>
            <a:t>1. pozitív</a:t>
          </a:r>
          <a:endParaRPr lang="sk-SK" b="1" dirty="0">
            <a:solidFill>
              <a:schemeClr val="accent2">
                <a:lumMod val="75000"/>
              </a:schemeClr>
            </a:solidFill>
          </a:endParaRPr>
        </a:p>
      </dgm:t>
    </dgm:pt>
    <dgm:pt modelId="{77DA01C4-94B7-43CD-B86F-C56F6E03275C}" type="parTrans" cxnId="{C8668D60-8B42-4E30-A61B-F92F921E1879}">
      <dgm:prSet/>
      <dgm:spPr/>
      <dgm:t>
        <a:bodyPr/>
        <a:lstStyle/>
        <a:p>
          <a:endParaRPr lang="sk-SK"/>
        </a:p>
      </dgm:t>
    </dgm:pt>
    <dgm:pt modelId="{02436FFD-08DB-4ABD-B21A-20B7F65457EA}" type="sibTrans" cxnId="{C8668D60-8B42-4E30-A61B-F92F921E1879}">
      <dgm:prSet/>
      <dgm:spPr/>
      <dgm:t>
        <a:bodyPr/>
        <a:lstStyle/>
        <a:p>
          <a:endParaRPr lang="sk-SK"/>
        </a:p>
      </dgm:t>
    </dgm:pt>
    <dgm:pt modelId="{9B60E334-40E3-45AF-B93E-10B21633A2F2}">
      <dgm:prSet phldrT="[Text]"/>
      <dgm:spPr/>
      <dgm:t>
        <a:bodyPr/>
        <a:lstStyle/>
        <a:p>
          <a:r>
            <a:rPr lang="sk-SK" smtClean="0"/>
            <a:t>vesel-ý</a:t>
          </a:r>
          <a:endParaRPr lang="sk-SK" dirty="0"/>
        </a:p>
      </dgm:t>
    </dgm:pt>
    <dgm:pt modelId="{2709F69D-4971-44CB-9114-FD2E57D48D3F}" type="parTrans" cxnId="{0B6FABC2-59AF-4B3E-8C92-19E7CC842914}">
      <dgm:prSet/>
      <dgm:spPr/>
      <dgm:t>
        <a:bodyPr/>
        <a:lstStyle/>
        <a:p>
          <a:endParaRPr lang="sk-SK"/>
        </a:p>
      </dgm:t>
    </dgm:pt>
    <dgm:pt modelId="{0B8175E4-ECF8-4AD1-95F5-FF2B629C11CB}" type="sibTrans" cxnId="{0B6FABC2-59AF-4B3E-8C92-19E7CC842914}">
      <dgm:prSet/>
      <dgm:spPr/>
      <dgm:t>
        <a:bodyPr/>
        <a:lstStyle/>
        <a:p>
          <a:endParaRPr lang="sk-SK"/>
        </a:p>
      </dgm:t>
    </dgm:pt>
    <dgm:pt modelId="{242BE823-3C77-436B-939A-81C8C6AF35E0}">
      <dgm:prSet phldrT="[Text]"/>
      <dgm:spPr/>
      <dgm:t>
        <a:bodyPr/>
        <a:lstStyle/>
        <a:p>
          <a:r>
            <a:rPr lang="sk-SK" smtClean="0"/>
            <a:t>tepl-ý</a:t>
          </a:r>
          <a:endParaRPr lang="sk-SK" dirty="0"/>
        </a:p>
      </dgm:t>
    </dgm:pt>
    <dgm:pt modelId="{844BE84E-3D91-4695-BB25-FB801EDE6AFA}" type="parTrans" cxnId="{9D226927-14ED-491D-A8A5-6F9BC4E2E907}">
      <dgm:prSet/>
      <dgm:spPr/>
      <dgm:t>
        <a:bodyPr/>
        <a:lstStyle/>
        <a:p>
          <a:endParaRPr lang="sk-SK"/>
        </a:p>
      </dgm:t>
    </dgm:pt>
    <dgm:pt modelId="{EB0210E8-EB23-4814-8FA2-2B5F4CB1B732}" type="sibTrans" cxnId="{9D226927-14ED-491D-A8A5-6F9BC4E2E907}">
      <dgm:prSet/>
      <dgm:spPr/>
      <dgm:t>
        <a:bodyPr/>
        <a:lstStyle/>
        <a:p>
          <a:endParaRPr lang="sk-SK"/>
        </a:p>
      </dgm:t>
    </dgm:pt>
    <dgm:pt modelId="{68FBA614-3FB3-4B54-8DA8-FAE022020F1A}">
      <dgm:prSet phldrT="[Text]"/>
      <dgm:spPr/>
      <dgm:t>
        <a:bodyPr/>
        <a:lstStyle/>
        <a:p>
          <a:r>
            <a:rPr lang="sk-SK" b="1" dirty="0" smtClean="0">
              <a:solidFill>
                <a:schemeClr val="accent2">
                  <a:lumMod val="75000"/>
                </a:schemeClr>
              </a:solidFill>
            </a:rPr>
            <a:t>2. komparatív        –ší/ -ejší</a:t>
          </a:r>
          <a:endParaRPr lang="sk-SK" b="1" dirty="0">
            <a:solidFill>
              <a:schemeClr val="accent2">
                <a:lumMod val="75000"/>
              </a:schemeClr>
            </a:solidFill>
          </a:endParaRPr>
        </a:p>
      </dgm:t>
    </dgm:pt>
    <dgm:pt modelId="{C3BF5BA8-8D5D-4930-A315-4EEC699F43E4}" type="parTrans" cxnId="{C9265FD1-0861-4D71-A989-045ED91B141B}">
      <dgm:prSet/>
      <dgm:spPr/>
      <dgm:t>
        <a:bodyPr/>
        <a:lstStyle/>
        <a:p>
          <a:endParaRPr lang="sk-SK"/>
        </a:p>
      </dgm:t>
    </dgm:pt>
    <dgm:pt modelId="{804A7E82-D00F-4AE7-B297-D5FF59708FE3}" type="sibTrans" cxnId="{C9265FD1-0861-4D71-A989-045ED91B141B}">
      <dgm:prSet/>
      <dgm:spPr/>
      <dgm:t>
        <a:bodyPr/>
        <a:lstStyle/>
        <a:p>
          <a:endParaRPr lang="sk-SK"/>
        </a:p>
      </dgm:t>
    </dgm:pt>
    <dgm:pt modelId="{C050273A-86E3-48ED-AFA3-48BC29CD6304}">
      <dgm:prSet phldrT="[Text]"/>
      <dgm:spPr/>
      <dgm:t>
        <a:bodyPr/>
        <a:lstStyle/>
        <a:p>
          <a:r>
            <a:rPr lang="sk-SK" smtClean="0"/>
            <a:t>vesel-</a:t>
          </a:r>
          <a:r>
            <a:rPr lang="sk-SK" b="1" smtClean="0"/>
            <a:t>ší</a:t>
          </a:r>
          <a:endParaRPr lang="sk-SK" b="1" dirty="0"/>
        </a:p>
      </dgm:t>
    </dgm:pt>
    <dgm:pt modelId="{68E25591-1847-4800-B5D3-EAE83E8E57CA}" type="parTrans" cxnId="{98BBFA2B-96B4-43EE-9070-D3DC1F6C33E5}">
      <dgm:prSet/>
      <dgm:spPr/>
      <dgm:t>
        <a:bodyPr/>
        <a:lstStyle/>
        <a:p>
          <a:endParaRPr lang="sk-SK"/>
        </a:p>
      </dgm:t>
    </dgm:pt>
    <dgm:pt modelId="{89E278EB-58C9-458F-B54F-235E234DD00A}" type="sibTrans" cxnId="{98BBFA2B-96B4-43EE-9070-D3DC1F6C33E5}">
      <dgm:prSet/>
      <dgm:spPr/>
      <dgm:t>
        <a:bodyPr/>
        <a:lstStyle/>
        <a:p>
          <a:endParaRPr lang="sk-SK"/>
        </a:p>
      </dgm:t>
    </dgm:pt>
    <dgm:pt modelId="{29E224F6-6F8F-440A-BD11-0038023A299A}">
      <dgm:prSet phldrT="[Text]"/>
      <dgm:spPr/>
      <dgm:t>
        <a:bodyPr/>
        <a:lstStyle/>
        <a:p>
          <a:r>
            <a:rPr lang="sk-SK" smtClean="0"/>
            <a:t>tepl-</a:t>
          </a:r>
          <a:r>
            <a:rPr lang="sk-SK" b="1" smtClean="0"/>
            <a:t>ejší</a:t>
          </a:r>
          <a:endParaRPr lang="sk-SK" b="1" dirty="0"/>
        </a:p>
      </dgm:t>
    </dgm:pt>
    <dgm:pt modelId="{D8D843C7-0420-4063-9FC3-224133BC8755}" type="parTrans" cxnId="{5650935B-4455-460A-B128-E3BC1339D4CC}">
      <dgm:prSet/>
      <dgm:spPr/>
      <dgm:t>
        <a:bodyPr/>
        <a:lstStyle/>
        <a:p>
          <a:endParaRPr lang="sk-SK"/>
        </a:p>
      </dgm:t>
    </dgm:pt>
    <dgm:pt modelId="{67E5E78E-89D4-4A52-ADAA-C226A3BB36CF}" type="sibTrans" cxnId="{5650935B-4455-460A-B128-E3BC1339D4CC}">
      <dgm:prSet/>
      <dgm:spPr/>
      <dgm:t>
        <a:bodyPr/>
        <a:lstStyle/>
        <a:p>
          <a:endParaRPr lang="sk-SK"/>
        </a:p>
      </dgm:t>
    </dgm:pt>
    <dgm:pt modelId="{BFF0D2D6-1648-4838-BDEE-A5F8F4E810D8}">
      <dgm:prSet phldrT="[Text]"/>
      <dgm:spPr/>
      <dgm:t>
        <a:bodyPr/>
        <a:lstStyle/>
        <a:p>
          <a:r>
            <a:rPr lang="sk-SK" b="1" dirty="0" smtClean="0">
              <a:solidFill>
                <a:schemeClr val="accent2">
                  <a:lumMod val="75000"/>
                </a:schemeClr>
              </a:solidFill>
            </a:rPr>
            <a:t>3. superlatív</a:t>
          </a:r>
        </a:p>
        <a:p>
          <a:r>
            <a:rPr lang="sk-SK" b="1" dirty="0" smtClean="0">
              <a:solidFill>
                <a:schemeClr val="accent2">
                  <a:lumMod val="75000"/>
                </a:schemeClr>
              </a:solidFill>
            </a:rPr>
            <a:t>Naj + 2. stupeň</a:t>
          </a:r>
          <a:endParaRPr lang="sk-SK" b="1" dirty="0">
            <a:solidFill>
              <a:schemeClr val="accent2">
                <a:lumMod val="75000"/>
              </a:schemeClr>
            </a:solidFill>
          </a:endParaRPr>
        </a:p>
      </dgm:t>
    </dgm:pt>
    <dgm:pt modelId="{9EB71585-C09E-4593-9E48-1E65145E4F35}" type="parTrans" cxnId="{0DBAFB9B-1342-4097-8B3A-86832B641C27}">
      <dgm:prSet/>
      <dgm:spPr/>
      <dgm:t>
        <a:bodyPr/>
        <a:lstStyle/>
        <a:p>
          <a:endParaRPr lang="sk-SK"/>
        </a:p>
      </dgm:t>
    </dgm:pt>
    <dgm:pt modelId="{6BAA850C-1039-4F00-8DDD-071924E826C3}" type="sibTrans" cxnId="{0DBAFB9B-1342-4097-8B3A-86832B641C27}">
      <dgm:prSet/>
      <dgm:spPr/>
      <dgm:t>
        <a:bodyPr/>
        <a:lstStyle/>
        <a:p>
          <a:endParaRPr lang="sk-SK"/>
        </a:p>
      </dgm:t>
    </dgm:pt>
    <dgm:pt modelId="{0448647B-60ED-4199-BE08-32649F17D420}">
      <dgm:prSet phldrT="[Text]"/>
      <dgm:spPr/>
      <dgm:t>
        <a:bodyPr/>
        <a:lstStyle/>
        <a:p>
          <a:r>
            <a:rPr lang="sk-SK" b="1" smtClean="0"/>
            <a:t>naj</a:t>
          </a:r>
          <a:r>
            <a:rPr lang="sk-SK" smtClean="0"/>
            <a:t>-veselší</a:t>
          </a:r>
          <a:endParaRPr lang="sk-SK" dirty="0"/>
        </a:p>
      </dgm:t>
    </dgm:pt>
    <dgm:pt modelId="{7AAC8353-6238-4ACE-8920-F30AAFD286C0}" type="parTrans" cxnId="{4370DD40-B5C1-4028-A35B-369A49A73848}">
      <dgm:prSet/>
      <dgm:spPr/>
      <dgm:t>
        <a:bodyPr/>
        <a:lstStyle/>
        <a:p>
          <a:endParaRPr lang="sk-SK"/>
        </a:p>
      </dgm:t>
    </dgm:pt>
    <dgm:pt modelId="{4BA9D36B-B5A4-44EC-9864-47A7959CBD22}" type="sibTrans" cxnId="{4370DD40-B5C1-4028-A35B-369A49A73848}">
      <dgm:prSet/>
      <dgm:spPr/>
      <dgm:t>
        <a:bodyPr/>
        <a:lstStyle/>
        <a:p>
          <a:endParaRPr lang="sk-SK"/>
        </a:p>
      </dgm:t>
    </dgm:pt>
    <dgm:pt modelId="{D78BA6F8-0DAD-4F7C-A504-D559398EEFEF}">
      <dgm:prSet phldrT="[Text]"/>
      <dgm:spPr/>
      <dgm:t>
        <a:bodyPr/>
        <a:lstStyle/>
        <a:p>
          <a:r>
            <a:rPr lang="sk-SK" b="1" smtClean="0"/>
            <a:t>naj</a:t>
          </a:r>
          <a:r>
            <a:rPr lang="sk-SK" smtClean="0"/>
            <a:t>-teplejší</a:t>
          </a:r>
          <a:endParaRPr lang="sk-SK" dirty="0"/>
        </a:p>
      </dgm:t>
    </dgm:pt>
    <dgm:pt modelId="{94FB958F-5A78-447F-B700-289758A3F317}" type="parTrans" cxnId="{88FC6F2C-A80D-4F36-99AD-3500F368E88E}">
      <dgm:prSet/>
      <dgm:spPr/>
      <dgm:t>
        <a:bodyPr/>
        <a:lstStyle/>
        <a:p>
          <a:endParaRPr lang="sk-SK"/>
        </a:p>
      </dgm:t>
    </dgm:pt>
    <dgm:pt modelId="{96247B62-8E0F-4EFC-9EC8-5F11C9912148}" type="sibTrans" cxnId="{88FC6F2C-A80D-4F36-99AD-3500F368E88E}">
      <dgm:prSet/>
      <dgm:spPr/>
      <dgm:t>
        <a:bodyPr/>
        <a:lstStyle/>
        <a:p>
          <a:endParaRPr lang="sk-SK"/>
        </a:p>
      </dgm:t>
    </dgm:pt>
    <dgm:pt modelId="{0A4538F8-735B-4F38-A3B1-7C34535E8F3F}" type="pres">
      <dgm:prSet presAssocID="{2158ACCC-488E-48FE-9BAD-05B4158781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E3040E9-8E2C-4310-8C33-D5BEDDDCA8A6}" type="pres">
      <dgm:prSet presAssocID="{90131666-3A63-448E-B2F6-358EE502CE8E}" presName="composite" presStyleCnt="0"/>
      <dgm:spPr/>
    </dgm:pt>
    <dgm:pt modelId="{C2CF97F4-E87F-4CFB-8BFE-FABCC67A7701}" type="pres">
      <dgm:prSet presAssocID="{90131666-3A63-448E-B2F6-358EE502CE8E}" presName="parTx" presStyleLbl="alignNode1" presStyleIdx="0" presStyleCnt="3" custScaleX="594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73FE492-C371-4917-BFBF-C7944B8AAD5D}" type="pres">
      <dgm:prSet presAssocID="{90131666-3A63-448E-B2F6-358EE502CE8E}" presName="desTx" presStyleLbl="alignAccFollowNode1" presStyleIdx="0" presStyleCnt="3" custScaleX="5946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01B229A-4F76-44C7-8C0B-620F3DEE3244}" type="pres">
      <dgm:prSet presAssocID="{02436FFD-08DB-4ABD-B21A-20B7F65457EA}" presName="space" presStyleCnt="0"/>
      <dgm:spPr/>
    </dgm:pt>
    <dgm:pt modelId="{DA8C7702-FF49-4E45-B149-19DFC8424310}" type="pres">
      <dgm:prSet presAssocID="{68FBA614-3FB3-4B54-8DA8-FAE022020F1A}" presName="composite" presStyleCnt="0"/>
      <dgm:spPr/>
    </dgm:pt>
    <dgm:pt modelId="{AAB42992-42E3-417D-8B7D-1A7937D4B031}" type="pres">
      <dgm:prSet presAssocID="{68FBA614-3FB3-4B54-8DA8-FAE022020F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CE2AB3-8529-4A33-B7D4-21461B21E3E8}" type="pres">
      <dgm:prSet presAssocID="{68FBA614-3FB3-4B54-8DA8-FAE022020F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4B45B2E-5F15-483A-86E3-207C6376F875}" type="pres">
      <dgm:prSet presAssocID="{804A7E82-D00F-4AE7-B297-D5FF59708FE3}" presName="space" presStyleCnt="0"/>
      <dgm:spPr/>
    </dgm:pt>
    <dgm:pt modelId="{5129F07D-E521-4BA7-AB98-5137C3ED214B}" type="pres">
      <dgm:prSet presAssocID="{BFF0D2D6-1648-4838-BDEE-A5F8F4E810D8}" presName="composite" presStyleCnt="0"/>
      <dgm:spPr/>
    </dgm:pt>
    <dgm:pt modelId="{963987FF-D4A6-4225-860B-AA1E01907AE9}" type="pres">
      <dgm:prSet presAssocID="{BFF0D2D6-1648-4838-BDEE-A5F8F4E810D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A8BC65B-51D2-4E1C-B9C7-6D253CC6FB09}" type="pres">
      <dgm:prSet presAssocID="{BFF0D2D6-1648-4838-BDEE-A5F8F4E810D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650935B-4455-460A-B128-E3BC1339D4CC}" srcId="{68FBA614-3FB3-4B54-8DA8-FAE022020F1A}" destId="{29E224F6-6F8F-440A-BD11-0038023A299A}" srcOrd="1" destOrd="0" parTransId="{D8D843C7-0420-4063-9FC3-224133BC8755}" sibTransId="{67E5E78E-89D4-4A52-ADAA-C226A3BB36CF}"/>
    <dgm:cxn modelId="{3146A7BB-D6B4-4E31-8224-8D9672BEA1E7}" type="presOf" srcId="{D78BA6F8-0DAD-4F7C-A504-D559398EEFEF}" destId="{BA8BC65B-51D2-4E1C-B9C7-6D253CC6FB09}" srcOrd="0" destOrd="1" presId="urn:microsoft.com/office/officeart/2005/8/layout/hList1"/>
    <dgm:cxn modelId="{C9265FD1-0861-4D71-A989-045ED91B141B}" srcId="{2158ACCC-488E-48FE-9BAD-05B41587819A}" destId="{68FBA614-3FB3-4B54-8DA8-FAE022020F1A}" srcOrd="1" destOrd="0" parTransId="{C3BF5BA8-8D5D-4930-A315-4EEC699F43E4}" sibTransId="{804A7E82-D00F-4AE7-B297-D5FF59708FE3}"/>
    <dgm:cxn modelId="{314E9DC0-C6F3-4CF5-B067-98FEA0365A9B}" type="presOf" srcId="{0448647B-60ED-4199-BE08-32649F17D420}" destId="{BA8BC65B-51D2-4E1C-B9C7-6D253CC6FB09}" srcOrd="0" destOrd="0" presId="urn:microsoft.com/office/officeart/2005/8/layout/hList1"/>
    <dgm:cxn modelId="{4370DD40-B5C1-4028-A35B-369A49A73848}" srcId="{BFF0D2D6-1648-4838-BDEE-A5F8F4E810D8}" destId="{0448647B-60ED-4199-BE08-32649F17D420}" srcOrd="0" destOrd="0" parTransId="{7AAC8353-6238-4ACE-8920-F30AAFD286C0}" sibTransId="{4BA9D36B-B5A4-44EC-9864-47A7959CBD22}"/>
    <dgm:cxn modelId="{C9DFB3F4-BA3F-4511-A4F8-BCCAB9E9EA67}" type="presOf" srcId="{C050273A-86E3-48ED-AFA3-48BC29CD6304}" destId="{39CE2AB3-8529-4A33-B7D4-21461B21E3E8}" srcOrd="0" destOrd="0" presId="urn:microsoft.com/office/officeart/2005/8/layout/hList1"/>
    <dgm:cxn modelId="{C79F4EC8-970D-4A2F-B618-A0AB4AC1F347}" type="presOf" srcId="{29E224F6-6F8F-440A-BD11-0038023A299A}" destId="{39CE2AB3-8529-4A33-B7D4-21461B21E3E8}" srcOrd="0" destOrd="1" presId="urn:microsoft.com/office/officeart/2005/8/layout/hList1"/>
    <dgm:cxn modelId="{0F263B22-E42C-41DE-A8E7-B74622CFEC08}" type="presOf" srcId="{2158ACCC-488E-48FE-9BAD-05B41587819A}" destId="{0A4538F8-735B-4F38-A3B1-7C34535E8F3F}" srcOrd="0" destOrd="0" presId="urn:microsoft.com/office/officeart/2005/8/layout/hList1"/>
    <dgm:cxn modelId="{9D226927-14ED-491D-A8A5-6F9BC4E2E907}" srcId="{90131666-3A63-448E-B2F6-358EE502CE8E}" destId="{242BE823-3C77-436B-939A-81C8C6AF35E0}" srcOrd="1" destOrd="0" parTransId="{844BE84E-3D91-4695-BB25-FB801EDE6AFA}" sibTransId="{EB0210E8-EB23-4814-8FA2-2B5F4CB1B732}"/>
    <dgm:cxn modelId="{FB2096EA-6FFC-4ED1-8D31-97998F955771}" type="presOf" srcId="{242BE823-3C77-436B-939A-81C8C6AF35E0}" destId="{673FE492-C371-4917-BFBF-C7944B8AAD5D}" srcOrd="0" destOrd="1" presId="urn:microsoft.com/office/officeart/2005/8/layout/hList1"/>
    <dgm:cxn modelId="{98BBFA2B-96B4-43EE-9070-D3DC1F6C33E5}" srcId="{68FBA614-3FB3-4B54-8DA8-FAE022020F1A}" destId="{C050273A-86E3-48ED-AFA3-48BC29CD6304}" srcOrd="0" destOrd="0" parTransId="{68E25591-1847-4800-B5D3-EAE83E8E57CA}" sibTransId="{89E278EB-58C9-458F-B54F-235E234DD00A}"/>
    <dgm:cxn modelId="{88FC6F2C-A80D-4F36-99AD-3500F368E88E}" srcId="{BFF0D2D6-1648-4838-BDEE-A5F8F4E810D8}" destId="{D78BA6F8-0DAD-4F7C-A504-D559398EEFEF}" srcOrd="1" destOrd="0" parTransId="{94FB958F-5A78-447F-B700-289758A3F317}" sibTransId="{96247B62-8E0F-4EFC-9EC8-5F11C9912148}"/>
    <dgm:cxn modelId="{677BB67F-4CAA-479A-87E6-E3E3914C7128}" type="presOf" srcId="{9B60E334-40E3-45AF-B93E-10B21633A2F2}" destId="{673FE492-C371-4917-BFBF-C7944B8AAD5D}" srcOrd="0" destOrd="0" presId="urn:microsoft.com/office/officeart/2005/8/layout/hList1"/>
    <dgm:cxn modelId="{0DBAFB9B-1342-4097-8B3A-86832B641C27}" srcId="{2158ACCC-488E-48FE-9BAD-05B41587819A}" destId="{BFF0D2D6-1648-4838-BDEE-A5F8F4E810D8}" srcOrd="2" destOrd="0" parTransId="{9EB71585-C09E-4593-9E48-1E65145E4F35}" sibTransId="{6BAA850C-1039-4F00-8DDD-071924E826C3}"/>
    <dgm:cxn modelId="{5B4448FC-F61D-4E85-9A11-235E1EF69F99}" type="presOf" srcId="{90131666-3A63-448E-B2F6-358EE502CE8E}" destId="{C2CF97F4-E87F-4CFB-8BFE-FABCC67A7701}" srcOrd="0" destOrd="0" presId="urn:microsoft.com/office/officeart/2005/8/layout/hList1"/>
    <dgm:cxn modelId="{C8668D60-8B42-4E30-A61B-F92F921E1879}" srcId="{2158ACCC-488E-48FE-9BAD-05B41587819A}" destId="{90131666-3A63-448E-B2F6-358EE502CE8E}" srcOrd="0" destOrd="0" parTransId="{77DA01C4-94B7-43CD-B86F-C56F6E03275C}" sibTransId="{02436FFD-08DB-4ABD-B21A-20B7F65457EA}"/>
    <dgm:cxn modelId="{A67FB2B2-6240-4880-A072-8C65EA77F028}" type="presOf" srcId="{68FBA614-3FB3-4B54-8DA8-FAE022020F1A}" destId="{AAB42992-42E3-417D-8B7D-1A7937D4B031}" srcOrd="0" destOrd="0" presId="urn:microsoft.com/office/officeart/2005/8/layout/hList1"/>
    <dgm:cxn modelId="{FF8E54F7-61DD-4E69-B44F-9CC423416424}" type="presOf" srcId="{BFF0D2D6-1648-4838-BDEE-A5F8F4E810D8}" destId="{963987FF-D4A6-4225-860B-AA1E01907AE9}" srcOrd="0" destOrd="0" presId="urn:microsoft.com/office/officeart/2005/8/layout/hList1"/>
    <dgm:cxn modelId="{0B6FABC2-59AF-4B3E-8C92-19E7CC842914}" srcId="{90131666-3A63-448E-B2F6-358EE502CE8E}" destId="{9B60E334-40E3-45AF-B93E-10B21633A2F2}" srcOrd="0" destOrd="0" parTransId="{2709F69D-4971-44CB-9114-FD2E57D48D3F}" sibTransId="{0B8175E4-ECF8-4AD1-95F5-FF2B629C11CB}"/>
    <dgm:cxn modelId="{450FBF65-708C-4360-AF51-2CE7131F9AC6}" type="presParOf" srcId="{0A4538F8-735B-4F38-A3B1-7C34535E8F3F}" destId="{6E3040E9-8E2C-4310-8C33-D5BEDDDCA8A6}" srcOrd="0" destOrd="0" presId="urn:microsoft.com/office/officeart/2005/8/layout/hList1"/>
    <dgm:cxn modelId="{9322C9E3-B5CF-470C-B03B-0A58D3FA77DE}" type="presParOf" srcId="{6E3040E9-8E2C-4310-8C33-D5BEDDDCA8A6}" destId="{C2CF97F4-E87F-4CFB-8BFE-FABCC67A7701}" srcOrd="0" destOrd="0" presId="urn:microsoft.com/office/officeart/2005/8/layout/hList1"/>
    <dgm:cxn modelId="{F45A56A7-624D-4223-999A-E76737C254E8}" type="presParOf" srcId="{6E3040E9-8E2C-4310-8C33-D5BEDDDCA8A6}" destId="{673FE492-C371-4917-BFBF-C7944B8AAD5D}" srcOrd="1" destOrd="0" presId="urn:microsoft.com/office/officeart/2005/8/layout/hList1"/>
    <dgm:cxn modelId="{9AB8F8D6-1B43-4C68-9A4D-1D1A67802443}" type="presParOf" srcId="{0A4538F8-735B-4F38-A3B1-7C34535E8F3F}" destId="{B01B229A-4F76-44C7-8C0B-620F3DEE3244}" srcOrd="1" destOrd="0" presId="urn:microsoft.com/office/officeart/2005/8/layout/hList1"/>
    <dgm:cxn modelId="{71C8F68A-BA67-4C76-B9FE-04D5D98CD766}" type="presParOf" srcId="{0A4538F8-735B-4F38-A3B1-7C34535E8F3F}" destId="{DA8C7702-FF49-4E45-B149-19DFC8424310}" srcOrd="2" destOrd="0" presId="urn:microsoft.com/office/officeart/2005/8/layout/hList1"/>
    <dgm:cxn modelId="{E91AC036-D0A2-4C58-9E51-03DE6F7F4C7E}" type="presParOf" srcId="{DA8C7702-FF49-4E45-B149-19DFC8424310}" destId="{AAB42992-42E3-417D-8B7D-1A7937D4B031}" srcOrd="0" destOrd="0" presId="urn:microsoft.com/office/officeart/2005/8/layout/hList1"/>
    <dgm:cxn modelId="{AFF6CD0B-F1A4-4114-AE93-4622911EDFAF}" type="presParOf" srcId="{DA8C7702-FF49-4E45-B149-19DFC8424310}" destId="{39CE2AB3-8529-4A33-B7D4-21461B21E3E8}" srcOrd="1" destOrd="0" presId="urn:microsoft.com/office/officeart/2005/8/layout/hList1"/>
    <dgm:cxn modelId="{C1AAD4C1-4AF3-484E-AC2D-36CE5D2877F7}" type="presParOf" srcId="{0A4538F8-735B-4F38-A3B1-7C34535E8F3F}" destId="{14B45B2E-5F15-483A-86E3-207C6376F875}" srcOrd="3" destOrd="0" presId="urn:microsoft.com/office/officeart/2005/8/layout/hList1"/>
    <dgm:cxn modelId="{0551378E-63D2-4E6E-B94C-88189DE94135}" type="presParOf" srcId="{0A4538F8-735B-4F38-A3B1-7C34535E8F3F}" destId="{5129F07D-E521-4BA7-AB98-5137C3ED214B}" srcOrd="4" destOrd="0" presId="urn:microsoft.com/office/officeart/2005/8/layout/hList1"/>
    <dgm:cxn modelId="{887246F2-3F55-4C6A-815A-C54E34C3B580}" type="presParOf" srcId="{5129F07D-E521-4BA7-AB98-5137C3ED214B}" destId="{963987FF-D4A6-4225-860B-AA1E01907AE9}" srcOrd="0" destOrd="0" presId="urn:microsoft.com/office/officeart/2005/8/layout/hList1"/>
    <dgm:cxn modelId="{A5AFA4C0-3D85-4973-9CB5-B179AB77B0D3}" type="presParOf" srcId="{5129F07D-E521-4BA7-AB98-5137C3ED214B}" destId="{BA8BC65B-51D2-4E1C-B9C7-6D253CC6FB09}" srcOrd="1" destOrd="0" presId="urn:microsoft.com/office/officeart/2005/8/layout/hList1"/>
  </dgm:cxnLst>
  <dgm:bg>
    <a:noFill/>
    <a:effectLst>
      <a:glow>
        <a:schemeClr val="bg1"/>
      </a:glow>
      <a:softEdge rad="0"/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8ACCC-488E-48FE-9BAD-05B41587819A}" type="doc">
      <dgm:prSet loTypeId="urn:microsoft.com/office/officeart/2005/8/layout/list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sk-SK"/>
        </a:p>
      </dgm:t>
    </dgm:pt>
    <dgm:pt modelId="{90131666-3A63-448E-B2F6-358EE502CE8E}">
      <dgm:prSet phldrT="[Text]" custT="1"/>
      <dgm:spPr/>
      <dgm:t>
        <a:bodyPr/>
        <a:lstStyle/>
        <a:p>
          <a:pPr algn="l"/>
          <a:r>
            <a:rPr lang="sk-SK" sz="2400" b="1" dirty="0" smtClean="0">
              <a:solidFill>
                <a:schemeClr val="accent2">
                  <a:lumMod val="75000"/>
                </a:schemeClr>
              </a:solidFill>
            </a:rPr>
            <a:t>     1. pozitív</a:t>
          </a:r>
          <a:endParaRPr lang="sk-SK" sz="2100" b="1" dirty="0">
            <a:solidFill>
              <a:schemeClr val="accent2">
                <a:lumMod val="75000"/>
              </a:schemeClr>
            </a:solidFill>
          </a:endParaRPr>
        </a:p>
      </dgm:t>
    </dgm:pt>
    <dgm:pt modelId="{77DA01C4-94B7-43CD-B86F-C56F6E03275C}" type="parTrans" cxnId="{C8668D60-8B42-4E30-A61B-F92F921E1879}">
      <dgm:prSet/>
      <dgm:spPr/>
      <dgm:t>
        <a:bodyPr/>
        <a:lstStyle/>
        <a:p>
          <a:endParaRPr lang="sk-SK"/>
        </a:p>
      </dgm:t>
    </dgm:pt>
    <dgm:pt modelId="{02436FFD-08DB-4ABD-B21A-20B7F65457EA}" type="sibTrans" cxnId="{C8668D60-8B42-4E30-A61B-F92F921E1879}">
      <dgm:prSet/>
      <dgm:spPr/>
      <dgm:t>
        <a:bodyPr/>
        <a:lstStyle/>
        <a:p>
          <a:endParaRPr lang="sk-SK"/>
        </a:p>
      </dgm:t>
    </dgm:pt>
    <dgm:pt modelId="{68FBA614-3FB3-4B54-8DA8-FAE022020F1A}">
      <dgm:prSet phldrT="[Text]" custT="1"/>
      <dgm:spPr/>
      <dgm:t>
        <a:bodyPr/>
        <a:lstStyle/>
        <a:p>
          <a:r>
            <a:rPr lang="sk-SK" sz="2400" b="1" dirty="0" smtClean="0">
              <a:solidFill>
                <a:schemeClr val="accent2">
                  <a:lumMod val="75000"/>
                </a:schemeClr>
              </a:solidFill>
            </a:rPr>
            <a:t>     2. komparatív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          </a:t>
          </a:r>
          <a:r>
            <a:rPr lang="sk-SK" sz="2100" b="1" dirty="0" smtClean="0">
              <a:solidFill>
                <a:srgbClr val="FF0000"/>
              </a:solidFill>
            </a:rPr>
            <a:t>viac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 + pozitív</a:t>
          </a:r>
        </a:p>
        <a:p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		        </a:t>
          </a:r>
          <a:r>
            <a:rPr lang="sk-SK" sz="2100" b="1" dirty="0" smtClean="0">
              <a:solidFill>
                <a:srgbClr val="AF0960"/>
              </a:solidFill>
            </a:rPr>
            <a:t>menej</a:t>
          </a:r>
          <a:r>
            <a:rPr lang="sk-SK" sz="2100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+ pozitív</a:t>
          </a:r>
          <a:endParaRPr lang="sk-SK" sz="2100" b="1" dirty="0">
            <a:solidFill>
              <a:schemeClr val="accent2">
                <a:lumMod val="75000"/>
              </a:schemeClr>
            </a:solidFill>
          </a:endParaRPr>
        </a:p>
      </dgm:t>
    </dgm:pt>
    <dgm:pt modelId="{C3BF5BA8-8D5D-4930-A315-4EEC699F43E4}" type="parTrans" cxnId="{C9265FD1-0861-4D71-A989-045ED91B141B}">
      <dgm:prSet/>
      <dgm:spPr/>
      <dgm:t>
        <a:bodyPr/>
        <a:lstStyle/>
        <a:p>
          <a:endParaRPr lang="sk-SK"/>
        </a:p>
      </dgm:t>
    </dgm:pt>
    <dgm:pt modelId="{804A7E82-D00F-4AE7-B297-D5FF59708FE3}" type="sibTrans" cxnId="{C9265FD1-0861-4D71-A989-045ED91B141B}">
      <dgm:prSet/>
      <dgm:spPr/>
      <dgm:t>
        <a:bodyPr/>
        <a:lstStyle/>
        <a:p>
          <a:endParaRPr lang="sk-SK"/>
        </a:p>
      </dgm:t>
    </dgm:pt>
    <dgm:pt modelId="{C050273A-86E3-48ED-AFA3-48BC29CD6304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k-SK" b="1" dirty="0" smtClean="0"/>
            <a:t>viac</a:t>
          </a:r>
          <a:r>
            <a:rPr lang="sk-SK" dirty="0" smtClean="0"/>
            <a:t> veselý            </a:t>
          </a:r>
          <a:r>
            <a:rPr lang="sk-SK" b="1" dirty="0" smtClean="0"/>
            <a:t>viac</a:t>
          </a:r>
          <a:r>
            <a:rPr lang="sk-SK" dirty="0" smtClean="0"/>
            <a:t> teplý	</a:t>
          </a:r>
          <a:r>
            <a:rPr lang="sk-SK" b="1" dirty="0" smtClean="0"/>
            <a:t>viac </a:t>
          </a:r>
          <a:r>
            <a:rPr lang="sk-SK" dirty="0" smtClean="0"/>
            <a:t>múdry</a:t>
          </a:r>
          <a:endParaRPr lang="sk-SK" b="1" dirty="0"/>
        </a:p>
      </dgm:t>
    </dgm:pt>
    <dgm:pt modelId="{68E25591-1847-4800-B5D3-EAE83E8E57CA}" type="parTrans" cxnId="{98BBFA2B-96B4-43EE-9070-D3DC1F6C33E5}">
      <dgm:prSet/>
      <dgm:spPr/>
      <dgm:t>
        <a:bodyPr/>
        <a:lstStyle/>
        <a:p>
          <a:endParaRPr lang="sk-SK"/>
        </a:p>
      </dgm:t>
    </dgm:pt>
    <dgm:pt modelId="{89E278EB-58C9-458F-B54F-235E234DD00A}" type="sibTrans" cxnId="{98BBFA2B-96B4-43EE-9070-D3DC1F6C33E5}">
      <dgm:prSet/>
      <dgm:spPr/>
      <dgm:t>
        <a:bodyPr/>
        <a:lstStyle/>
        <a:p>
          <a:endParaRPr lang="sk-SK"/>
        </a:p>
      </dgm:t>
    </dgm:pt>
    <dgm:pt modelId="{29E224F6-6F8F-440A-BD11-0038023A299A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k-SK" b="1" dirty="0" smtClean="0"/>
            <a:t>menej </a:t>
          </a:r>
          <a:r>
            <a:rPr lang="sk-SK" b="0" dirty="0" smtClean="0"/>
            <a:t>veselý</a:t>
          </a:r>
          <a:r>
            <a:rPr lang="sk-SK" b="1" dirty="0" smtClean="0"/>
            <a:t>        menej</a:t>
          </a:r>
          <a:r>
            <a:rPr lang="sk-SK" dirty="0" smtClean="0"/>
            <a:t> teplý      </a:t>
          </a:r>
          <a:r>
            <a:rPr lang="sk-SK" b="1" dirty="0" smtClean="0"/>
            <a:t>menej </a:t>
          </a:r>
          <a:r>
            <a:rPr lang="sk-SK" dirty="0" smtClean="0"/>
            <a:t>múdry</a:t>
          </a:r>
          <a:endParaRPr lang="sk-SK" b="1" dirty="0"/>
        </a:p>
      </dgm:t>
    </dgm:pt>
    <dgm:pt modelId="{D8D843C7-0420-4063-9FC3-224133BC8755}" type="parTrans" cxnId="{5650935B-4455-460A-B128-E3BC1339D4CC}">
      <dgm:prSet/>
      <dgm:spPr/>
      <dgm:t>
        <a:bodyPr/>
        <a:lstStyle/>
        <a:p>
          <a:endParaRPr lang="sk-SK"/>
        </a:p>
      </dgm:t>
    </dgm:pt>
    <dgm:pt modelId="{67E5E78E-89D4-4A52-ADAA-C226A3BB36CF}" type="sibTrans" cxnId="{5650935B-4455-460A-B128-E3BC1339D4CC}">
      <dgm:prSet/>
      <dgm:spPr/>
      <dgm:t>
        <a:bodyPr/>
        <a:lstStyle/>
        <a:p>
          <a:endParaRPr lang="sk-SK"/>
        </a:p>
      </dgm:t>
    </dgm:pt>
    <dgm:pt modelId="{BFF0D2D6-1648-4838-BDEE-A5F8F4E810D8}">
      <dgm:prSet phldrT="[Text]" custT="1"/>
      <dgm:spPr/>
      <dgm:t>
        <a:bodyPr/>
        <a:lstStyle/>
        <a:p>
          <a:r>
            <a:rPr lang="sk-SK" sz="2400" b="1" dirty="0" smtClean="0">
              <a:solidFill>
                <a:schemeClr val="accent2">
                  <a:lumMod val="75000"/>
                </a:schemeClr>
              </a:solidFill>
            </a:rPr>
            <a:t>      3. superlatív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	       </a:t>
          </a:r>
          <a:r>
            <a:rPr lang="sk-SK" sz="2100" b="1" dirty="0" smtClean="0">
              <a:solidFill>
                <a:srgbClr val="FF0000"/>
              </a:solidFill>
            </a:rPr>
            <a:t>najviac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 + pozitív</a:t>
          </a:r>
        </a:p>
        <a:p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		      </a:t>
          </a:r>
          <a:r>
            <a:rPr lang="sk-SK" sz="2100" b="1" dirty="0" smtClean="0">
              <a:solidFill>
                <a:srgbClr val="AF0960"/>
              </a:solidFill>
            </a:rPr>
            <a:t>najmenej </a:t>
          </a:r>
          <a:r>
            <a:rPr lang="sk-SK" sz="2100" b="1" dirty="0" smtClean="0">
              <a:solidFill>
                <a:schemeClr val="accent2">
                  <a:lumMod val="75000"/>
                </a:schemeClr>
              </a:solidFill>
            </a:rPr>
            <a:t>+ pozitív</a:t>
          </a:r>
          <a:endParaRPr lang="sk-SK" sz="2100" b="1" dirty="0">
            <a:solidFill>
              <a:schemeClr val="accent2">
                <a:lumMod val="75000"/>
              </a:schemeClr>
            </a:solidFill>
          </a:endParaRPr>
        </a:p>
      </dgm:t>
    </dgm:pt>
    <dgm:pt modelId="{9EB71585-C09E-4593-9E48-1E65145E4F35}" type="parTrans" cxnId="{0DBAFB9B-1342-4097-8B3A-86832B641C27}">
      <dgm:prSet/>
      <dgm:spPr/>
      <dgm:t>
        <a:bodyPr/>
        <a:lstStyle/>
        <a:p>
          <a:endParaRPr lang="sk-SK"/>
        </a:p>
      </dgm:t>
    </dgm:pt>
    <dgm:pt modelId="{6BAA850C-1039-4F00-8DDD-071924E826C3}" type="sibTrans" cxnId="{0DBAFB9B-1342-4097-8B3A-86832B641C27}">
      <dgm:prSet/>
      <dgm:spPr/>
      <dgm:t>
        <a:bodyPr/>
        <a:lstStyle/>
        <a:p>
          <a:endParaRPr lang="sk-SK"/>
        </a:p>
      </dgm:t>
    </dgm:pt>
    <dgm:pt modelId="{0448647B-60ED-4199-BE08-32649F17D420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k-SK" sz="2000" b="1" dirty="0" smtClean="0"/>
            <a:t>najviac </a:t>
          </a:r>
          <a:r>
            <a:rPr lang="sk-SK" sz="2000" dirty="0" smtClean="0"/>
            <a:t>veselý      </a:t>
          </a:r>
          <a:r>
            <a:rPr lang="sk-SK" sz="2000" b="1" dirty="0" smtClean="0"/>
            <a:t>najviac </a:t>
          </a:r>
          <a:r>
            <a:rPr lang="sk-SK" sz="2000" dirty="0" smtClean="0"/>
            <a:t>teplý          </a:t>
          </a:r>
          <a:r>
            <a:rPr lang="sk-SK" sz="2000" b="1" dirty="0" smtClean="0"/>
            <a:t>najviac</a:t>
          </a:r>
          <a:r>
            <a:rPr lang="sk-SK" sz="2000" dirty="0" smtClean="0"/>
            <a:t> múdry</a:t>
          </a:r>
          <a:endParaRPr lang="sk-SK" sz="2000" dirty="0"/>
        </a:p>
      </dgm:t>
    </dgm:pt>
    <dgm:pt modelId="{7AAC8353-6238-4ACE-8920-F30AAFD286C0}" type="parTrans" cxnId="{4370DD40-B5C1-4028-A35B-369A49A73848}">
      <dgm:prSet/>
      <dgm:spPr/>
      <dgm:t>
        <a:bodyPr/>
        <a:lstStyle/>
        <a:p>
          <a:endParaRPr lang="sk-SK"/>
        </a:p>
      </dgm:t>
    </dgm:pt>
    <dgm:pt modelId="{4BA9D36B-B5A4-44EC-9864-47A7959CBD22}" type="sibTrans" cxnId="{4370DD40-B5C1-4028-A35B-369A49A73848}">
      <dgm:prSet/>
      <dgm:spPr/>
      <dgm:t>
        <a:bodyPr/>
        <a:lstStyle/>
        <a:p>
          <a:endParaRPr lang="sk-SK"/>
        </a:p>
      </dgm:t>
    </dgm:pt>
    <dgm:pt modelId="{D78BA6F8-0DAD-4F7C-A504-D559398EEFE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k-SK" sz="2000" b="1" dirty="0" smtClean="0"/>
            <a:t>najmenej </a:t>
          </a:r>
          <a:r>
            <a:rPr lang="sk-SK" sz="2000" dirty="0" smtClean="0"/>
            <a:t>veselý  </a:t>
          </a:r>
          <a:r>
            <a:rPr lang="sk-SK" sz="2000" b="1" dirty="0" smtClean="0"/>
            <a:t>najmenej</a:t>
          </a:r>
          <a:r>
            <a:rPr lang="sk-SK" sz="2000" dirty="0" smtClean="0"/>
            <a:t> teplý     </a:t>
          </a:r>
          <a:r>
            <a:rPr lang="sk-SK" sz="2000" b="1" dirty="0" smtClean="0"/>
            <a:t>najmenej </a:t>
          </a:r>
          <a:r>
            <a:rPr lang="sk-SK" sz="2000" dirty="0" smtClean="0"/>
            <a:t>múdry</a:t>
          </a:r>
          <a:endParaRPr lang="sk-SK" sz="2000" dirty="0"/>
        </a:p>
      </dgm:t>
    </dgm:pt>
    <dgm:pt modelId="{94FB958F-5A78-447F-B700-289758A3F317}" type="parTrans" cxnId="{88FC6F2C-A80D-4F36-99AD-3500F368E88E}">
      <dgm:prSet/>
      <dgm:spPr/>
      <dgm:t>
        <a:bodyPr/>
        <a:lstStyle/>
        <a:p>
          <a:endParaRPr lang="sk-SK"/>
        </a:p>
      </dgm:t>
    </dgm:pt>
    <dgm:pt modelId="{96247B62-8E0F-4EFC-9EC8-5F11C9912148}" type="sibTrans" cxnId="{88FC6F2C-A80D-4F36-99AD-3500F368E88E}">
      <dgm:prSet/>
      <dgm:spPr/>
      <dgm:t>
        <a:bodyPr/>
        <a:lstStyle/>
        <a:p>
          <a:endParaRPr lang="sk-SK"/>
        </a:p>
      </dgm:t>
    </dgm:pt>
    <dgm:pt modelId="{12E7B64B-970E-4258-9BA7-C3AD663EF0A0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sk-SK" sz="2000" dirty="0" smtClean="0"/>
            <a:t>veselý	          teplý   	múdry</a:t>
          </a:r>
          <a:endParaRPr lang="sk-SK" sz="1800" dirty="0"/>
        </a:p>
      </dgm:t>
    </dgm:pt>
    <dgm:pt modelId="{F4722B79-C320-43AE-8619-2048DDD7E4E4}" type="parTrans" cxnId="{206E68CB-608B-4391-A854-2EFA4E97C0B7}">
      <dgm:prSet/>
      <dgm:spPr/>
      <dgm:t>
        <a:bodyPr/>
        <a:lstStyle/>
        <a:p>
          <a:endParaRPr lang="sk-SK"/>
        </a:p>
      </dgm:t>
    </dgm:pt>
    <dgm:pt modelId="{726EBA1D-4776-482C-93B1-E63E0774A546}" type="sibTrans" cxnId="{206E68CB-608B-4391-A854-2EFA4E97C0B7}">
      <dgm:prSet/>
      <dgm:spPr/>
      <dgm:t>
        <a:bodyPr/>
        <a:lstStyle/>
        <a:p>
          <a:endParaRPr lang="sk-SK"/>
        </a:p>
      </dgm:t>
    </dgm:pt>
    <dgm:pt modelId="{65EA9E3C-83BF-452A-8EF1-2DCC6CA50FA9}" type="pres">
      <dgm:prSet presAssocID="{2158ACCC-488E-48FE-9BAD-05B4158781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012E9DB-2A86-407F-AE14-99C5E3311AFD}" type="pres">
      <dgm:prSet presAssocID="{90131666-3A63-448E-B2F6-358EE502CE8E}" presName="parentLin" presStyleCnt="0"/>
      <dgm:spPr/>
    </dgm:pt>
    <dgm:pt modelId="{98C97D31-FE90-45C5-ACE0-957B80668593}" type="pres">
      <dgm:prSet presAssocID="{90131666-3A63-448E-B2F6-358EE502CE8E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DEE4AF16-8345-4071-97D3-195B3C39E2DC}" type="pres">
      <dgm:prSet presAssocID="{90131666-3A63-448E-B2F6-358EE502CE8E}" presName="parentText" presStyleLbl="node1" presStyleIdx="0" presStyleCnt="3" custScaleX="80296" custLinFactX="4187" custLinFactNeighborX="100000" custLinFactNeighborY="-203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DEEF5FE-41F3-4812-BFE2-417DBD6ECC95}" type="pres">
      <dgm:prSet presAssocID="{90131666-3A63-448E-B2F6-358EE502CE8E}" presName="negativeSpace" presStyleCnt="0"/>
      <dgm:spPr/>
    </dgm:pt>
    <dgm:pt modelId="{B24418B0-BE3B-449A-9C9F-30F2B8025952}" type="pres">
      <dgm:prSet presAssocID="{90131666-3A63-448E-B2F6-358EE502CE8E}" presName="childText" presStyleLbl="conFgAcc1" presStyleIdx="0" presStyleCnt="3" custScaleX="61739" custLinFactNeighborX="10345" custLinFactNeighborY="-6220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CDF86E7-3EC0-45A3-AB7A-C6C1970CFB61}" type="pres">
      <dgm:prSet presAssocID="{02436FFD-08DB-4ABD-B21A-20B7F65457EA}" presName="spaceBetweenRectangles" presStyleCnt="0"/>
      <dgm:spPr/>
    </dgm:pt>
    <dgm:pt modelId="{9CA56DC7-D98D-440E-8CD5-6BADCAAEC706}" type="pres">
      <dgm:prSet presAssocID="{68FBA614-3FB3-4B54-8DA8-FAE022020F1A}" presName="parentLin" presStyleCnt="0"/>
      <dgm:spPr/>
    </dgm:pt>
    <dgm:pt modelId="{70FE4128-DC9A-4D58-8AD2-F5E9AA103D05}" type="pres">
      <dgm:prSet presAssocID="{68FBA614-3FB3-4B54-8DA8-FAE022020F1A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2926419B-83FB-4EC0-AC7B-5AA7FA649A4A}" type="pres">
      <dgm:prSet presAssocID="{68FBA614-3FB3-4B54-8DA8-FAE022020F1A}" presName="parentText" presStyleLbl="node1" presStyleIdx="1" presStyleCnt="3" custScaleY="154044" custLinFactNeighborX="72414" custLinFactNeighborY="799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69DACE9-1542-4709-98E2-2E03B67A3ADB}" type="pres">
      <dgm:prSet presAssocID="{68FBA614-3FB3-4B54-8DA8-FAE022020F1A}" presName="negativeSpace" presStyleCnt="0"/>
      <dgm:spPr/>
    </dgm:pt>
    <dgm:pt modelId="{CD5390BF-BB24-455A-9F62-96615392CF29}" type="pres">
      <dgm:prSet presAssocID="{68FBA614-3FB3-4B54-8DA8-FAE022020F1A}" presName="childText" presStyleLbl="conFgAcc1" presStyleIdx="1" presStyleCnt="3" custScaleX="74138" custLinFactNeighborX="6897" custLinFactNeighborY="-650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A58385-DB79-4E8B-9661-D7E6AA218A46}" type="pres">
      <dgm:prSet presAssocID="{804A7E82-D00F-4AE7-B297-D5FF59708FE3}" presName="spaceBetweenRectangles" presStyleCnt="0"/>
      <dgm:spPr/>
    </dgm:pt>
    <dgm:pt modelId="{1F72E8FD-791D-402E-AAD4-5929491D0C1D}" type="pres">
      <dgm:prSet presAssocID="{BFF0D2D6-1648-4838-BDEE-A5F8F4E810D8}" presName="parentLin" presStyleCnt="0"/>
      <dgm:spPr/>
    </dgm:pt>
    <dgm:pt modelId="{C3783D8C-1F76-47EE-9094-BFCA717A5A37}" type="pres">
      <dgm:prSet presAssocID="{BFF0D2D6-1648-4838-BDEE-A5F8F4E810D8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768D90CA-5800-443D-8158-71094B7F047B}" type="pres">
      <dgm:prSet presAssocID="{BFF0D2D6-1648-4838-BDEE-A5F8F4E810D8}" presName="parentText" presStyleLbl="node1" presStyleIdx="2" presStyleCnt="3" custScaleX="119212" custScaleY="213933" custLinFactNeighborX="20690" custLinFactNeighborY="-6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A865953-F1ED-4621-B7ED-3534342E57A1}" type="pres">
      <dgm:prSet presAssocID="{BFF0D2D6-1648-4838-BDEE-A5F8F4E810D8}" presName="negativeSpace" presStyleCnt="0"/>
      <dgm:spPr/>
    </dgm:pt>
    <dgm:pt modelId="{6FE10D99-EF09-4B88-9441-EA2A02F0FD90}" type="pres">
      <dgm:prSet presAssocID="{BFF0D2D6-1648-4838-BDEE-A5F8F4E810D8}" presName="childText" presStyleLbl="conFgAcc1" presStyleIdx="2" presStyleCnt="3" custScaleX="87932" custLinFactNeighborX="3448" custLinFactNeighborY="475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CBE09B3-46C4-437A-8041-146019350A65}" type="presOf" srcId="{29E224F6-6F8F-440A-BD11-0038023A299A}" destId="{CD5390BF-BB24-455A-9F62-96615392CF29}" srcOrd="0" destOrd="1" presId="urn:microsoft.com/office/officeart/2005/8/layout/list1"/>
    <dgm:cxn modelId="{5650935B-4455-460A-B128-E3BC1339D4CC}" srcId="{68FBA614-3FB3-4B54-8DA8-FAE022020F1A}" destId="{29E224F6-6F8F-440A-BD11-0038023A299A}" srcOrd="1" destOrd="0" parTransId="{D8D843C7-0420-4063-9FC3-224133BC8755}" sibTransId="{67E5E78E-89D4-4A52-ADAA-C226A3BB36CF}"/>
    <dgm:cxn modelId="{206E68CB-608B-4391-A854-2EFA4E97C0B7}" srcId="{90131666-3A63-448E-B2F6-358EE502CE8E}" destId="{12E7B64B-970E-4258-9BA7-C3AD663EF0A0}" srcOrd="0" destOrd="0" parTransId="{F4722B79-C320-43AE-8619-2048DDD7E4E4}" sibTransId="{726EBA1D-4776-482C-93B1-E63E0774A546}"/>
    <dgm:cxn modelId="{446F93CA-4C2A-4ACD-8FA7-8A9A02FD7CE1}" type="presOf" srcId="{68FBA614-3FB3-4B54-8DA8-FAE022020F1A}" destId="{70FE4128-DC9A-4D58-8AD2-F5E9AA103D05}" srcOrd="0" destOrd="0" presId="urn:microsoft.com/office/officeart/2005/8/layout/list1"/>
    <dgm:cxn modelId="{C9265FD1-0861-4D71-A989-045ED91B141B}" srcId="{2158ACCC-488E-48FE-9BAD-05B41587819A}" destId="{68FBA614-3FB3-4B54-8DA8-FAE022020F1A}" srcOrd="1" destOrd="0" parTransId="{C3BF5BA8-8D5D-4930-A315-4EEC699F43E4}" sibTransId="{804A7E82-D00F-4AE7-B297-D5FF59708FE3}"/>
    <dgm:cxn modelId="{7568E128-8D5D-4AC2-A293-780B6259BEA6}" type="presOf" srcId="{0448647B-60ED-4199-BE08-32649F17D420}" destId="{6FE10D99-EF09-4B88-9441-EA2A02F0FD90}" srcOrd="0" destOrd="0" presId="urn:microsoft.com/office/officeart/2005/8/layout/list1"/>
    <dgm:cxn modelId="{4370DD40-B5C1-4028-A35B-369A49A73848}" srcId="{BFF0D2D6-1648-4838-BDEE-A5F8F4E810D8}" destId="{0448647B-60ED-4199-BE08-32649F17D420}" srcOrd="0" destOrd="0" parTransId="{7AAC8353-6238-4ACE-8920-F30AAFD286C0}" sibTransId="{4BA9D36B-B5A4-44EC-9864-47A7959CBD22}"/>
    <dgm:cxn modelId="{0447EE11-F242-4A71-83EB-54B91A7399F2}" type="presOf" srcId="{BFF0D2D6-1648-4838-BDEE-A5F8F4E810D8}" destId="{C3783D8C-1F76-47EE-9094-BFCA717A5A37}" srcOrd="0" destOrd="0" presId="urn:microsoft.com/office/officeart/2005/8/layout/list1"/>
    <dgm:cxn modelId="{98BBFA2B-96B4-43EE-9070-D3DC1F6C33E5}" srcId="{68FBA614-3FB3-4B54-8DA8-FAE022020F1A}" destId="{C050273A-86E3-48ED-AFA3-48BC29CD6304}" srcOrd="0" destOrd="0" parTransId="{68E25591-1847-4800-B5D3-EAE83E8E57CA}" sibTransId="{89E278EB-58C9-458F-B54F-235E234DD00A}"/>
    <dgm:cxn modelId="{88FC6F2C-A80D-4F36-99AD-3500F368E88E}" srcId="{BFF0D2D6-1648-4838-BDEE-A5F8F4E810D8}" destId="{D78BA6F8-0DAD-4F7C-A504-D559398EEFEF}" srcOrd="1" destOrd="0" parTransId="{94FB958F-5A78-447F-B700-289758A3F317}" sibTransId="{96247B62-8E0F-4EFC-9EC8-5F11C9912148}"/>
    <dgm:cxn modelId="{21E1E0BE-A5BB-4B5B-90A4-4F229D184107}" type="presOf" srcId="{C050273A-86E3-48ED-AFA3-48BC29CD6304}" destId="{CD5390BF-BB24-455A-9F62-96615392CF29}" srcOrd="0" destOrd="0" presId="urn:microsoft.com/office/officeart/2005/8/layout/list1"/>
    <dgm:cxn modelId="{226F22B4-3006-44A6-B4A9-68CA89951767}" type="presOf" srcId="{12E7B64B-970E-4258-9BA7-C3AD663EF0A0}" destId="{B24418B0-BE3B-449A-9C9F-30F2B8025952}" srcOrd="0" destOrd="0" presId="urn:microsoft.com/office/officeart/2005/8/layout/list1"/>
    <dgm:cxn modelId="{3111B158-7378-4712-9F1B-86C5717082F6}" type="presOf" srcId="{68FBA614-3FB3-4B54-8DA8-FAE022020F1A}" destId="{2926419B-83FB-4EC0-AC7B-5AA7FA649A4A}" srcOrd="1" destOrd="0" presId="urn:microsoft.com/office/officeart/2005/8/layout/list1"/>
    <dgm:cxn modelId="{0DBAFB9B-1342-4097-8B3A-86832B641C27}" srcId="{2158ACCC-488E-48FE-9BAD-05B41587819A}" destId="{BFF0D2D6-1648-4838-BDEE-A5F8F4E810D8}" srcOrd="2" destOrd="0" parTransId="{9EB71585-C09E-4593-9E48-1E65145E4F35}" sibTransId="{6BAA850C-1039-4F00-8DDD-071924E826C3}"/>
    <dgm:cxn modelId="{CBBDDC51-E82D-4EEE-AE4F-2FA8EBFB32DF}" type="presOf" srcId="{90131666-3A63-448E-B2F6-358EE502CE8E}" destId="{98C97D31-FE90-45C5-ACE0-957B80668593}" srcOrd="0" destOrd="0" presId="urn:microsoft.com/office/officeart/2005/8/layout/list1"/>
    <dgm:cxn modelId="{C8668D60-8B42-4E30-A61B-F92F921E1879}" srcId="{2158ACCC-488E-48FE-9BAD-05B41587819A}" destId="{90131666-3A63-448E-B2F6-358EE502CE8E}" srcOrd="0" destOrd="0" parTransId="{77DA01C4-94B7-43CD-B86F-C56F6E03275C}" sibTransId="{02436FFD-08DB-4ABD-B21A-20B7F65457EA}"/>
    <dgm:cxn modelId="{6B7944E0-194F-4C3B-AEED-1B4B3BB1E818}" type="presOf" srcId="{D78BA6F8-0DAD-4F7C-A504-D559398EEFEF}" destId="{6FE10D99-EF09-4B88-9441-EA2A02F0FD90}" srcOrd="0" destOrd="1" presId="urn:microsoft.com/office/officeart/2005/8/layout/list1"/>
    <dgm:cxn modelId="{B867FF56-6F93-4565-BAB1-CE8E93F70503}" type="presOf" srcId="{2158ACCC-488E-48FE-9BAD-05B41587819A}" destId="{65EA9E3C-83BF-452A-8EF1-2DCC6CA50FA9}" srcOrd="0" destOrd="0" presId="urn:microsoft.com/office/officeart/2005/8/layout/list1"/>
    <dgm:cxn modelId="{01EFB92C-316C-4BFC-BFD3-A2A756A62ECE}" type="presOf" srcId="{BFF0D2D6-1648-4838-BDEE-A5F8F4E810D8}" destId="{768D90CA-5800-443D-8158-71094B7F047B}" srcOrd="1" destOrd="0" presId="urn:microsoft.com/office/officeart/2005/8/layout/list1"/>
    <dgm:cxn modelId="{3D7D59D6-4BF4-4484-9728-14153D7F1599}" type="presOf" srcId="{90131666-3A63-448E-B2F6-358EE502CE8E}" destId="{DEE4AF16-8345-4071-97D3-195B3C39E2DC}" srcOrd="1" destOrd="0" presId="urn:microsoft.com/office/officeart/2005/8/layout/list1"/>
    <dgm:cxn modelId="{69701C05-BFED-45D7-8EBD-05472059BFDD}" type="presParOf" srcId="{65EA9E3C-83BF-452A-8EF1-2DCC6CA50FA9}" destId="{5012E9DB-2A86-407F-AE14-99C5E3311AFD}" srcOrd="0" destOrd="0" presId="urn:microsoft.com/office/officeart/2005/8/layout/list1"/>
    <dgm:cxn modelId="{4F5958A9-CA9C-428A-A7AA-FE992F2444DD}" type="presParOf" srcId="{5012E9DB-2A86-407F-AE14-99C5E3311AFD}" destId="{98C97D31-FE90-45C5-ACE0-957B80668593}" srcOrd="0" destOrd="0" presId="urn:microsoft.com/office/officeart/2005/8/layout/list1"/>
    <dgm:cxn modelId="{2131BEBA-E94B-4777-915F-937D7BBEB800}" type="presParOf" srcId="{5012E9DB-2A86-407F-AE14-99C5E3311AFD}" destId="{DEE4AF16-8345-4071-97D3-195B3C39E2DC}" srcOrd="1" destOrd="0" presId="urn:microsoft.com/office/officeart/2005/8/layout/list1"/>
    <dgm:cxn modelId="{6B06B890-F07C-4F39-84E7-EBE2686E0024}" type="presParOf" srcId="{65EA9E3C-83BF-452A-8EF1-2DCC6CA50FA9}" destId="{3DEEF5FE-41F3-4812-BFE2-417DBD6ECC95}" srcOrd="1" destOrd="0" presId="urn:microsoft.com/office/officeart/2005/8/layout/list1"/>
    <dgm:cxn modelId="{3D775F55-15C9-4C3B-B855-F1873CE424D4}" type="presParOf" srcId="{65EA9E3C-83BF-452A-8EF1-2DCC6CA50FA9}" destId="{B24418B0-BE3B-449A-9C9F-30F2B8025952}" srcOrd="2" destOrd="0" presId="urn:microsoft.com/office/officeart/2005/8/layout/list1"/>
    <dgm:cxn modelId="{8BBB3196-818F-4DBE-80C3-9784BC925299}" type="presParOf" srcId="{65EA9E3C-83BF-452A-8EF1-2DCC6CA50FA9}" destId="{9CDF86E7-3EC0-45A3-AB7A-C6C1970CFB61}" srcOrd="3" destOrd="0" presId="urn:microsoft.com/office/officeart/2005/8/layout/list1"/>
    <dgm:cxn modelId="{08AF43FC-FC70-43C1-A7B7-DDE3F48DAB5F}" type="presParOf" srcId="{65EA9E3C-83BF-452A-8EF1-2DCC6CA50FA9}" destId="{9CA56DC7-D98D-440E-8CD5-6BADCAAEC706}" srcOrd="4" destOrd="0" presId="urn:microsoft.com/office/officeart/2005/8/layout/list1"/>
    <dgm:cxn modelId="{D72F87E6-5C49-4F0E-BEF9-13D0104E199E}" type="presParOf" srcId="{9CA56DC7-D98D-440E-8CD5-6BADCAAEC706}" destId="{70FE4128-DC9A-4D58-8AD2-F5E9AA103D05}" srcOrd="0" destOrd="0" presId="urn:microsoft.com/office/officeart/2005/8/layout/list1"/>
    <dgm:cxn modelId="{1E1831F8-A8C9-4FC0-8347-B4750AEF5AC4}" type="presParOf" srcId="{9CA56DC7-D98D-440E-8CD5-6BADCAAEC706}" destId="{2926419B-83FB-4EC0-AC7B-5AA7FA649A4A}" srcOrd="1" destOrd="0" presId="urn:microsoft.com/office/officeart/2005/8/layout/list1"/>
    <dgm:cxn modelId="{18271D6A-3CB9-4A06-9784-0CE90C9B35CC}" type="presParOf" srcId="{65EA9E3C-83BF-452A-8EF1-2DCC6CA50FA9}" destId="{469DACE9-1542-4709-98E2-2E03B67A3ADB}" srcOrd="5" destOrd="0" presId="urn:microsoft.com/office/officeart/2005/8/layout/list1"/>
    <dgm:cxn modelId="{655FE33D-74EA-4C97-BB3C-AC31062847D3}" type="presParOf" srcId="{65EA9E3C-83BF-452A-8EF1-2DCC6CA50FA9}" destId="{CD5390BF-BB24-455A-9F62-96615392CF29}" srcOrd="6" destOrd="0" presId="urn:microsoft.com/office/officeart/2005/8/layout/list1"/>
    <dgm:cxn modelId="{2E3B3501-3931-40DE-9112-6E1DAACD2544}" type="presParOf" srcId="{65EA9E3C-83BF-452A-8EF1-2DCC6CA50FA9}" destId="{1FA58385-DB79-4E8B-9661-D7E6AA218A46}" srcOrd="7" destOrd="0" presId="urn:microsoft.com/office/officeart/2005/8/layout/list1"/>
    <dgm:cxn modelId="{CE443AD0-D7B8-4611-9E00-64A9EF658839}" type="presParOf" srcId="{65EA9E3C-83BF-452A-8EF1-2DCC6CA50FA9}" destId="{1F72E8FD-791D-402E-AAD4-5929491D0C1D}" srcOrd="8" destOrd="0" presId="urn:microsoft.com/office/officeart/2005/8/layout/list1"/>
    <dgm:cxn modelId="{2B4B3E4B-477F-4356-A385-FBC923A01735}" type="presParOf" srcId="{1F72E8FD-791D-402E-AAD4-5929491D0C1D}" destId="{C3783D8C-1F76-47EE-9094-BFCA717A5A37}" srcOrd="0" destOrd="0" presId="urn:microsoft.com/office/officeart/2005/8/layout/list1"/>
    <dgm:cxn modelId="{CFE111B4-DACD-4739-A221-A33EB86B0173}" type="presParOf" srcId="{1F72E8FD-791D-402E-AAD4-5929491D0C1D}" destId="{768D90CA-5800-443D-8158-71094B7F047B}" srcOrd="1" destOrd="0" presId="urn:microsoft.com/office/officeart/2005/8/layout/list1"/>
    <dgm:cxn modelId="{8249481F-B20F-4B7C-AFA3-817F51EC887C}" type="presParOf" srcId="{65EA9E3C-83BF-452A-8EF1-2DCC6CA50FA9}" destId="{9A865953-F1ED-4621-B7ED-3534342E57A1}" srcOrd="9" destOrd="0" presId="urn:microsoft.com/office/officeart/2005/8/layout/list1"/>
    <dgm:cxn modelId="{70327FB0-4603-4194-A713-D17F172A0704}" type="presParOf" srcId="{65EA9E3C-83BF-452A-8EF1-2DCC6CA50FA9}" destId="{6FE10D99-EF09-4B88-9441-EA2A02F0FD90}" srcOrd="10" destOrd="0" presId="urn:microsoft.com/office/officeart/2005/8/layout/list1"/>
  </dgm:cxnLst>
  <dgm:bg>
    <a:noFill/>
    <a:effectLst>
      <a:glow>
        <a:schemeClr val="bg1"/>
      </a:glow>
      <a:softEdge rad="0"/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748552-64F4-4357-863D-758450DCFED6}" type="doc">
      <dgm:prSet loTypeId="urn:microsoft.com/office/officeart/2005/8/layout/pList2" loCatId="pictur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sk-SK"/>
        </a:p>
      </dgm:t>
    </dgm:pt>
    <dgm:pt modelId="{45F9DB9A-B582-45BA-9129-AF41F322E380}">
      <dgm:prSet phldrT="[Text]" custT="1"/>
      <dgm:spPr>
        <a:solidFill>
          <a:srgbClr val="AF0960"/>
        </a:solidFill>
      </dgm:spPr>
      <dgm:t>
        <a:bodyPr/>
        <a:lstStyle/>
        <a:p>
          <a:endParaRPr lang="sk-SK" sz="2300" dirty="0" smtClean="0"/>
        </a:p>
        <a:p>
          <a:r>
            <a:rPr lang="sk-SK" sz="3200" b="1" dirty="0" smtClean="0"/>
            <a:t>Dobrý</a:t>
          </a:r>
          <a:endParaRPr lang="sk-SK" sz="3200" b="1" dirty="0"/>
        </a:p>
      </dgm:t>
    </dgm:pt>
    <dgm:pt modelId="{8AB63750-F186-431B-A103-47C60FA89929}" type="parTrans" cxnId="{0C179A84-03D9-4103-81DB-74462B0B0A11}">
      <dgm:prSet/>
      <dgm:spPr/>
      <dgm:t>
        <a:bodyPr/>
        <a:lstStyle/>
        <a:p>
          <a:endParaRPr lang="sk-SK"/>
        </a:p>
      </dgm:t>
    </dgm:pt>
    <dgm:pt modelId="{37F4FC3A-940B-4AFE-BA5F-347FD51F0D26}" type="sibTrans" cxnId="{0C179A84-03D9-4103-81DB-74462B0B0A11}">
      <dgm:prSet/>
      <dgm:spPr/>
      <dgm:t>
        <a:bodyPr/>
        <a:lstStyle/>
        <a:p>
          <a:endParaRPr lang="sk-SK"/>
        </a:p>
      </dgm:t>
    </dgm:pt>
    <dgm:pt modelId="{BE5FD107-E51F-4AF9-9FB6-49CDE557A7F1}">
      <dgm:prSet phldrT="[Text]" custT="1"/>
      <dgm:spPr>
        <a:solidFill>
          <a:srgbClr val="AF0960"/>
        </a:solidFill>
      </dgm:spPr>
      <dgm:t>
        <a:bodyPr/>
        <a:lstStyle/>
        <a:p>
          <a:r>
            <a:rPr lang="sk-SK" sz="2800" dirty="0" smtClean="0"/>
            <a:t>lepší</a:t>
          </a:r>
          <a:endParaRPr lang="sk-SK" sz="2000" dirty="0"/>
        </a:p>
      </dgm:t>
    </dgm:pt>
    <dgm:pt modelId="{BE2A8CFD-5935-4663-AE0B-EE54E6B508B8}" type="parTrans" cxnId="{B9C96E0B-3430-48BD-A817-AEE5C2DEFA4E}">
      <dgm:prSet/>
      <dgm:spPr/>
      <dgm:t>
        <a:bodyPr/>
        <a:lstStyle/>
        <a:p>
          <a:endParaRPr lang="sk-SK"/>
        </a:p>
      </dgm:t>
    </dgm:pt>
    <dgm:pt modelId="{D7CBC07E-5604-4A92-B319-0DDF424DDC2D}" type="sibTrans" cxnId="{B9C96E0B-3430-48BD-A817-AEE5C2DEFA4E}">
      <dgm:prSet/>
      <dgm:spPr/>
      <dgm:t>
        <a:bodyPr/>
        <a:lstStyle/>
        <a:p>
          <a:endParaRPr lang="sk-SK"/>
        </a:p>
      </dgm:t>
    </dgm:pt>
    <dgm:pt modelId="{035B8BCF-628B-4390-8765-D1F5461ACDFC}">
      <dgm:prSet phldrT="[Text]" custT="1"/>
      <dgm:spPr>
        <a:solidFill>
          <a:srgbClr val="AF0960"/>
        </a:solidFill>
      </dgm:spPr>
      <dgm:t>
        <a:bodyPr/>
        <a:lstStyle/>
        <a:p>
          <a:r>
            <a:rPr lang="sk-SK" sz="2000" dirty="0" smtClean="0"/>
            <a:t>najlepší</a:t>
          </a:r>
          <a:endParaRPr lang="sk-SK" sz="2000" dirty="0"/>
        </a:p>
      </dgm:t>
    </dgm:pt>
    <dgm:pt modelId="{E3F65D41-4113-42F8-8BF5-5AEB487FDAEE}" type="parTrans" cxnId="{D2D50E27-5485-4EB7-8CD3-D7762357F5F5}">
      <dgm:prSet/>
      <dgm:spPr/>
      <dgm:t>
        <a:bodyPr/>
        <a:lstStyle/>
        <a:p>
          <a:endParaRPr lang="sk-SK"/>
        </a:p>
      </dgm:t>
    </dgm:pt>
    <dgm:pt modelId="{B01CA9B8-D07F-4C80-B54B-8996715129C3}" type="sibTrans" cxnId="{D2D50E27-5485-4EB7-8CD3-D7762357F5F5}">
      <dgm:prSet/>
      <dgm:spPr/>
      <dgm:t>
        <a:bodyPr/>
        <a:lstStyle/>
        <a:p>
          <a:endParaRPr lang="sk-SK"/>
        </a:p>
      </dgm:t>
    </dgm:pt>
    <dgm:pt modelId="{AE11B4B9-4F8B-4D9E-9B09-0B7771D80A39}">
      <dgm:prSet phldrT="[Text]" custT="1"/>
      <dgm:spPr>
        <a:solidFill>
          <a:srgbClr val="AF0960"/>
        </a:solidFill>
      </dgm:spPr>
      <dgm:t>
        <a:bodyPr/>
        <a:lstStyle/>
        <a:p>
          <a:endParaRPr lang="sk-SK" sz="2400" b="1" dirty="0" smtClean="0"/>
        </a:p>
        <a:p>
          <a:r>
            <a:rPr lang="sk-SK" sz="3600" b="1" dirty="0" smtClean="0"/>
            <a:t>Zlý</a:t>
          </a:r>
          <a:endParaRPr lang="sk-SK" sz="2400" b="1" dirty="0"/>
        </a:p>
      </dgm:t>
    </dgm:pt>
    <dgm:pt modelId="{18327AE1-A7CE-40D7-B2E1-A01A08402153}" type="parTrans" cxnId="{C263197E-4D51-45DA-8B71-AF0EAB145714}">
      <dgm:prSet/>
      <dgm:spPr/>
      <dgm:t>
        <a:bodyPr/>
        <a:lstStyle/>
        <a:p>
          <a:endParaRPr lang="sk-SK"/>
        </a:p>
      </dgm:t>
    </dgm:pt>
    <dgm:pt modelId="{9ED950F4-F752-486B-BE70-046A322545CB}" type="sibTrans" cxnId="{C263197E-4D51-45DA-8B71-AF0EAB145714}">
      <dgm:prSet/>
      <dgm:spPr/>
      <dgm:t>
        <a:bodyPr/>
        <a:lstStyle/>
        <a:p>
          <a:endParaRPr lang="sk-SK"/>
        </a:p>
      </dgm:t>
    </dgm:pt>
    <dgm:pt modelId="{D5F63994-A892-4E75-80B5-6B0A531B1012}">
      <dgm:prSet phldrT="[Text]" custT="1"/>
      <dgm:spPr>
        <a:solidFill>
          <a:srgbClr val="AF0960"/>
        </a:solidFill>
      </dgm:spPr>
      <dgm:t>
        <a:bodyPr/>
        <a:lstStyle/>
        <a:p>
          <a:r>
            <a:rPr lang="sk-SK" sz="2400" dirty="0" smtClean="0"/>
            <a:t>horší</a:t>
          </a:r>
          <a:endParaRPr lang="sk-SK" sz="1800" dirty="0"/>
        </a:p>
      </dgm:t>
    </dgm:pt>
    <dgm:pt modelId="{B7448CAF-2FBC-45D3-A219-B1E9FC2064DA}" type="parTrans" cxnId="{FDBC1E9C-E0FB-4270-9418-4F34400449D3}">
      <dgm:prSet/>
      <dgm:spPr/>
      <dgm:t>
        <a:bodyPr/>
        <a:lstStyle/>
        <a:p>
          <a:endParaRPr lang="sk-SK"/>
        </a:p>
      </dgm:t>
    </dgm:pt>
    <dgm:pt modelId="{11D522BD-D4FB-4CCC-B6DF-45F22A06F786}" type="sibTrans" cxnId="{FDBC1E9C-E0FB-4270-9418-4F34400449D3}">
      <dgm:prSet/>
      <dgm:spPr/>
      <dgm:t>
        <a:bodyPr/>
        <a:lstStyle/>
        <a:p>
          <a:endParaRPr lang="sk-SK"/>
        </a:p>
      </dgm:t>
    </dgm:pt>
    <dgm:pt modelId="{1071C81D-360C-4C92-9D7A-58E450D56E3D}">
      <dgm:prSet phldrT="[Text]"/>
      <dgm:spPr>
        <a:solidFill>
          <a:srgbClr val="AF0960"/>
        </a:solidFill>
      </dgm:spPr>
      <dgm:t>
        <a:bodyPr/>
        <a:lstStyle/>
        <a:p>
          <a:r>
            <a:rPr lang="sk-SK" sz="1800" dirty="0" smtClean="0"/>
            <a:t>najhorší</a:t>
          </a:r>
          <a:endParaRPr lang="sk-SK" sz="1800" dirty="0"/>
        </a:p>
      </dgm:t>
    </dgm:pt>
    <dgm:pt modelId="{0461344B-BF6C-4C97-BAF6-F6DE0A3AE454}" type="parTrans" cxnId="{22890DD8-202D-463E-BB7E-39F3EE60E56F}">
      <dgm:prSet/>
      <dgm:spPr/>
      <dgm:t>
        <a:bodyPr/>
        <a:lstStyle/>
        <a:p>
          <a:endParaRPr lang="sk-SK"/>
        </a:p>
      </dgm:t>
    </dgm:pt>
    <dgm:pt modelId="{8F31FCEA-BCC9-41AB-82B0-5936A45F8659}" type="sibTrans" cxnId="{22890DD8-202D-463E-BB7E-39F3EE60E56F}">
      <dgm:prSet/>
      <dgm:spPr/>
      <dgm:t>
        <a:bodyPr/>
        <a:lstStyle/>
        <a:p>
          <a:endParaRPr lang="sk-SK"/>
        </a:p>
      </dgm:t>
    </dgm:pt>
    <dgm:pt modelId="{1560A15C-87F5-40CB-817B-87A1DE8B5529}">
      <dgm:prSet phldrT="[Text]"/>
      <dgm:spPr>
        <a:solidFill>
          <a:srgbClr val="FFC000"/>
        </a:solidFill>
      </dgm:spPr>
      <dgm:t>
        <a:bodyPr/>
        <a:lstStyle/>
        <a:p>
          <a:r>
            <a:rPr lang="sk-SK" sz="2300" dirty="0" smtClean="0"/>
            <a:t>krajší</a:t>
          </a:r>
          <a:endParaRPr lang="sk-SK" sz="2300" dirty="0"/>
        </a:p>
      </dgm:t>
    </dgm:pt>
    <dgm:pt modelId="{063088DE-4B7B-4340-AEC8-714AD9C2BF75}" type="parTrans" cxnId="{60C5FABD-1E92-4716-9C32-9B002421EAB2}">
      <dgm:prSet/>
      <dgm:spPr/>
      <dgm:t>
        <a:bodyPr/>
        <a:lstStyle/>
        <a:p>
          <a:endParaRPr lang="sk-SK"/>
        </a:p>
      </dgm:t>
    </dgm:pt>
    <dgm:pt modelId="{F2465ED1-AF58-47FC-97B3-3667FA432093}" type="sibTrans" cxnId="{60C5FABD-1E92-4716-9C32-9B002421EAB2}">
      <dgm:prSet/>
      <dgm:spPr/>
      <dgm:t>
        <a:bodyPr/>
        <a:lstStyle/>
        <a:p>
          <a:endParaRPr lang="sk-SK"/>
        </a:p>
      </dgm:t>
    </dgm:pt>
    <dgm:pt modelId="{E5AEB065-7A93-422F-9770-D0CD2A167B58}">
      <dgm:prSet phldrT="[Text]" custT="1"/>
      <dgm:spPr>
        <a:solidFill>
          <a:srgbClr val="FFC000"/>
        </a:solidFill>
      </dgm:spPr>
      <dgm:t>
        <a:bodyPr/>
        <a:lstStyle/>
        <a:p>
          <a:r>
            <a:rPr lang="sk-SK" sz="1800" dirty="0" smtClean="0"/>
            <a:t>najkrajší</a:t>
          </a:r>
          <a:endParaRPr lang="sk-SK" sz="2300" dirty="0"/>
        </a:p>
      </dgm:t>
    </dgm:pt>
    <dgm:pt modelId="{ECE6DD3D-E372-42B4-8A33-1A92DB7700C3}" type="parTrans" cxnId="{F0A3ADA4-2DFF-4ED6-B772-03924B6638F7}">
      <dgm:prSet/>
      <dgm:spPr/>
      <dgm:t>
        <a:bodyPr/>
        <a:lstStyle/>
        <a:p>
          <a:endParaRPr lang="sk-SK"/>
        </a:p>
      </dgm:t>
    </dgm:pt>
    <dgm:pt modelId="{621748A9-F8FD-4923-84E7-8D96200C21E1}" type="sibTrans" cxnId="{F0A3ADA4-2DFF-4ED6-B772-03924B6638F7}">
      <dgm:prSet/>
      <dgm:spPr/>
      <dgm:t>
        <a:bodyPr/>
        <a:lstStyle/>
        <a:p>
          <a:endParaRPr lang="sk-SK"/>
        </a:p>
      </dgm:t>
    </dgm:pt>
    <dgm:pt modelId="{8D2CF66E-1D5C-4996-8FFC-D62C2481C7A9}">
      <dgm:prSet phldrT="[Text]" custT="1"/>
      <dgm:spPr>
        <a:solidFill>
          <a:srgbClr val="FFC000"/>
        </a:solidFill>
      </dgm:spPr>
      <dgm:t>
        <a:bodyPr/>
        <a:lstStyle/>
        <a:p>
          <a:endParaRPr lang="sk-SK" sz="2400" dirty="0" smtClean="0"/>
        </a:p>
        <a:p>
          <a:r>
            <a:rPr lang="sk-SK" sz="3200" b="1" dirty="0" smtClean="0">
              <a:solidFill>
                <a:srgbClr val="AF0960"/>
              </a:solidFill>
            </a:rPr>
            <a:t>Pekný</a:t>
          </a:r>
          <a:endParaRPr lang="sk-SK" sz="3200" b="1" dirty="0">
            <a:solidFill>
              <a:srgbClr val="AF0960"/>
            </a:solidFill>
          </a:endParaRPr>
        </a:p>
      </dgm:t>
    </dgm:pt>
    <dgm:pt modelId="{84DE6EA3-E505-4B8F-A698-C8C37B6AD173}" type="parTrans" cxnId="{A89B2FA1-5866-4B5A-9E5E-D612F2A27475}">
      <dgm:prSet/>
      <dgm:spPr/>
      <dgm:t>
        <a:bodyPr/>
        <a:lstStyle/>
        <a:p>
          <a:endParaRPr lang="sk-SK"/>
        </a:p>
      </dgm:t>
    </dgm:pt>
    <dgm:pt modelId="{ECD50122-E691-48CF-AAF4-CDCACB115E44}" type="sibTrans" cxnId="{A89B2FA1-5866-4B5A-9E5E-D612F2A27475}">
      <dgm:prSet/>
      <dgm:spPr/>
      <dgm:t>
        <a:bodyPr/>
        <a:lstStyle/>
        <a:p>
          <a:endParaRPr lang="sk-SK"/>
        </a:p>
      </dgm:t>
    </dgm:pt>
    <dgm:pt modelId="{181109CE-B266-4A4B-A453-DB07AC930925}">
      <dgm:prSet phldrT="[Text]" custT="1"/>
      <dgm:spPr>
        <a:solidFill>
          <a:srgbClr val="7030A0"/>
        </a:solidFill>
      </dgm:spPr>
      <dgm:t>
        <a:bodyPr/>
        <a:lstStyle/>
        <a:p>
          <a:endParaRPr lang="sk-SK" sz="2300" dirty="0" smtClean="0"/>
        </a:p>
        <a:p>
          <a:r>
            <a:rPr lang="sk-SK" sz="3200" b="1" dirty="0" smtClean="0">
              <a:solidFill>
                <a:schemeClr val="bg1"/>
              </a:solidFill>
            </a:rPr>
            <a:t>Malý</a:t>
          </a:r>
          <a:endParaRPr lang="sk-SK" sz="2800" b="1" dirty="0">
            <a:solidFill>
              <a:schemeClr val="bg1"/>
            </a:solidFill>
          </a:endParaRPr>
        </a:p>
      </dgm:t>
    </dgm:pt>
    <dgm:pt modelId="{CEB591BA-10B0-45CF-B5B5-B2D89EF5ED6D}" type="parTrans" cxnId="{BBE01E9E-363D-49DE-9C21-41BBB1B66AB7}">
      <dgm:prSet/>
      <dgm:spPr/>
      <dgm:t>
        <a:bodyPr/>
        <a:lstStyle/>
        <a:p>
          <a:endParaRPr lang="sk-SK"/>
        </a:p>
      </dgm:t>
    </dgm:pt>
    <dgm:pt modelId="{789B715F-6810-4F5E-BA8D-1AF9606193CA}" type="sibTrans" cxnId="{BBE01E9E-363D-49DE-9C21-41BBB1B66AB7}">
      <dgm:prSet/>
      <dgm:spPr/>
      <dgm:t>
        <a:bodyPr/>
        <a:lstStyle/>
        <a:p>
          <a:endParaRPr lang="sk-SK"/>
        </a:p>
      </dgm:t>
    </dgm:pt>
    <dgm:pt modelId="{6260D9D1-4843-4EF9-BF82-D405101E53CC}">
      <dgm:prSet phldrT="[Text]" custT="1"/>
      <dgm:spPr>
        <a:solidFill>
          <a:srgbClr val="7030A0"/>
        </a:solidFill>
      </dgm:spPr>
      <dgm:t>
        <a:bodyPr/>
        <a:lstStyle/>
        <a:p>
          <a:r>
            <a:rPr lang="sk-SK" sz="2400" dirty="0" smtClean="0"/>
            <a:t>menší</a:t>
          </a:r>
          <a:endParaRPr lang="sk-SK" sz="1800" dirty="0"/>
        </a:p>
      </dgm:t>
    </dgm:pt>
    <dgm:pt modelId="{29F1A33A-D4DE-4A8F-A3D8-FECED9211513}" type="parTrans" cxnId="{004B2A3C-EC24-4C8F-BE06-69BBA7217C14}">
      <dgm:prSet/>
      <dgm:spPr/>
      <dgm:t>
        <a:bodyPr/>
        <a:lstStyle/>
        <a:p>
          <a:endParaRPr lang="sk-SK"/>
        </a:p>
      </dgm:t>
    </dgm:pt>
    <dgm:pt modelId="{3BC618CF-0CA9-4752-B218-4581BF303617}" type="sibTrans" cxnId="{004B2A3C-EC24-4C8F-BE06-69BBA7217C14}">
      <dgm:prSet/>
      <dgm:spPr/>
      <dgm:t>
        <a:bodyPr/>
        <a:lstStyle/>
        <a:p>
          <a:endParaRPr lang="sk-SK"/>
        </a:p>
      </dgm:t>
    </dgm:pt>
    <dgm:pt modelId="{6DC49FAA-5A20-4E99-88FB-08A74A3E27A8}">
      <dgm:prSet phldrT="[Text]"/>
      <dgm:spPr>
        <a:solidFill>
          <a:srgbClr val="7030A0"/>
        </a:solidFill>
      </dgm:spPr>
      <dgm:t>
        <a:bodyPr/>
        <a:lstStyle/>
        <a:p>
          <a:r>
            <a:rPr lang="sk-SK" sz="1800" dirty="0" smtClean="0"/>
            <a:t>najmenší</a:t>
          </a:r>
          <a:endParaRPr lang="sk-SK" sz="1800" dirty="0"/>
        </a:p>
      </dgm:t>
    </dgm:pt>
    <dgm:pt modelId="{6512B92A-2B64-4DBE-82C7-EF1616C810C2}" type="parTrans" cxnId="{513D3A4E-BE2B-4292-9E1C-D93562A6D64A}">
      <dgm:prSet/>
      <dgm:spPr/>
      <dgm:t>
        <a:bodyPr/>
        <a:lstStyle/>
        <a:p>
          <a:endParaRPr lang="sk-SK"/>
        </a:p>
      </dgm:t>
    </dgm:pt>
    <dgm:pt modelId="{2793DADB-D24C-4AFF-A3A6-60866BB2433E}" type="sibTrans" cxnId="{513D3A4E-BE2B-4292-9E1C-D93562A6D64A}">
      <dgm:prSet/>
      <dgm:spPr/>
      <dgm:t>
        <a:bodyPr/>
        <a:lstStyle/>
        <a:p>
          <a:endParaRPr lang="sk-SK"/>
        </a:p>
      </dgm:t>
    </dgm:pt>
    <dgm:pt modelId="{8EB3EE3F-E3FB-4CF6-B677-128ECF32CA40}">
      <dgm:prSet phldrT="[Text]" custT="1"/>
      <dgm:spPr>
        <a:solidFill>
          <a:srgbClr val="7030A0"/>
        </a:solidFill>
      </dgm:spPr>
      <dgm:t>
        <a:bodyPr/>
        <a:lstStyle/>
        <a:p>
          <a:endParaRPr lang="sk-SK" sz="2400" dirty="0" smtClean="0"/>
        </a:p>
        <a:p>
          <a:r>
            <a:rPr lang="sk-SK" sz="3200" b="1" dirty="0" smtClean="0"/>
            <a:t>Veľký</a:t>
          </a:r>
          <a:endParaRPr lang="sk-SK" sz="3200" b="1" dirty="0"/>
        </a:p>
      </dgm:t>
    </dgm:pt>
    <dgm:pt modelId="{B2D78C6A-EEDA-4931-8F35-5270F291E88A}" type="parTrans" cxnId="{459B0367-2F5E-4BC2-9E35-96141B0BCC5B}">
      <dgm:prSet/>
      <dgm:spPr/>
      <dgm:t>
        <a:bodyPr/>
        <a:lstStyle/>
        <a:p>
          <a:endParaRPr lang="sk-SK"/>
        </a:p>
      </dgm:t>
    </dgm:pt>
    <dgm:pt modelId="{1588991F-AC8F-42B6-BF0B-3584E1B48C39}" type="sibTrans" cxnId="{459B0367-2F5E-4BC2-9E35-96141B0BCC5B}">
      <dgm:prSet/>
      <dgm:spPr/>
      <dgm:t>
        <a:bodyPr/>
        <a:lstStyle/>
        <a:p>
          <a:endParaRPr lang="sk-SK"/>
        </a:p>
      </dgm:t>
    </dgm:pt>
    <dgm:pt modelId="{A852E231-BE39-4232-BCA8-BF8C0E5F24C9}">
      <dgm:prSet phldrT="[Text]"/>
      <dgm:spPr>
        <a:solidFill>
          <a:srgbClr val="7030A0"/>
        </a:solidFill>
      </dgm:spPr>
      <dgm:t>
        <a:bodyPr/>
        <a:lstStyle/>
        <a:p>
          <a:r>
            <a:rPr lang="sk-SK" sz="1900" dirty="0" smtClean="0"/>
            <a:t>väčší</a:t>
          </a:r>
          <a:endParaRPr lang="sk-SK" sz="1900" dirty="0"/>
        </a:p>
      </dgm:t>
    </dgm:pt>
    <dgm:pt modelId="{E487704D-A7D1-4523-85BF-4968D8005B6E}" type="parTrans" cxnId="{46BEC00B-B8F2-4D26-9A6A-80804F529D98}">
      <dgm:prSet/>
      <dgm:spPr/>
      <dgm:t>
        <a:bodyPr/>
        <a:lstStyle/>
        <a:p>
          <a:endParaRPr lang="sk-SK"/>
        </a:p>
      </dgm:t>
    </dgm:pt>
    <dgm:pt modelId="{08E5F3FE-53C4-4E8A-A832-B9E62491D75A}" type="sibTrans" cxnId="{46BEC00B-B8F2-4D26-9A6A-80804F529D98}">
      <dgm:prSet/>
      <dgm:spPr/>
      <dgm:t>
        <a:bodyPr/>
        <a:lstStyle/>
        <a:p>
          <a:endParaRPr lang="sk-SK"/>
        </a:p>
      </dgm:t>
    </dgm:pt>
    <dgm:pt modelId="{6FF20140-1D1A-45B2-9D6C-BE3FFCE25096}">
      <dgm:prSet phldrT="[Text]"/>
      <dgm:spPr>
        <a:solidFill>
          <a:srgbClr val="7030A0"/>
        </a:solidFill>
      </dgm:spPr>
      <dgm:t>
        <a:bodyPr/>
        <a:lstStyle/>
        <a:p>
          <a:r>
            <a:rPr lang="sk-SK" sz="1900" dirty="0" smtClean="0"/>
            <a:t>najväčší</a:t>
          </a:r>
          <a:endParaRPr lang="sk-SK" sz="1900" dirty="0"/>
        </a:p>
      </dgm:t>
    </dgm:pt>
    <dgm:pt modelId="{CBD4F354-2784-4570-8114-9D7548D386BF}" type="parTrans" cxnId="{3DBD8D04-25FC-4FF2-8C0D-51126E430E8A}">
      <dgm:prSet/>
      <dgm:spPr/>
      <dgm:t>
        <a:bodyPr/>
        <a:lstStyle/>
        <a:p>
          <a:endParaRPr lang="sk-SK"/>
        </a:p>
      </dgm:t>
    </dgm:pt>
    <dgm:pt modelId="{B8B1CC2A-8DBB-4F51-96AE-D1697563EABC}" type="sibTrans" cxnId="{3DBD8D04-25FC-4FF2-8C0D-51126E430E8A}">
      <dgm:prSet/>
      <dgm:spPr/>
      <dgm:t>
        <a:bodyPr/>
        <a:lstStyle/>
        <a:p>
          <a:endParaRPr lang="sk-SK"/>
        </a:p>
      </dgm:t>
    </dgm:pt>
    <dgm:pt modelId="{BC1D537B-C79A-4B41-BE29-8A1118581662}" type="pres">
      <dgm:prSet presAssocID="{01748552-64F4-4357-863D-758450DCFE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857F639-CA42-4FF4-B0F8-A92AE2C09A67}" type="pres">
      <dgm:prSet presAssocID="{01748552-64F4-4357-863D-758450DCFED6}" presName="bkgdShp" presStyleLbl="alignAccFollowNode1" presStyleIdx="0" presStyleCnt="1"/>
      <dgm:spPr>
        <a:solidFill>
          <a:srgbClr val="FFC000">
            <a:alpha val="75000"/>
          </a:srgbClr>
        </a:solidFill>
      </dgm:spPr>
    </dgm:pt>
    <dgm:pt modelId="{DC124A8D-E940-4F92-9D07-2906466B1C2D}" type="pres">
      <dgm:prSet presAssocID="{01748552-64F4-4357-863D-758450DCFED6}" presName="linComp" presStyleCnt="0"/>
      <dgm:spPr/>
    </dgm:pt>
    <dgm:pt modelId="{FCEF6E0D-E15A-4DD7-8F11-2C9269442BBA}" type="pres">
      <dgm:prSet presAssocID="{45F9DB9A-B582-45BA-9129-AF41F322E380}" presName="compNode" presStyleCnt="0"/>
      <dgm:spPr/>
    </dgm:pt>
    <dgm:pt modelId="{2AC16A0A-1B42-4E76-96D8-A38A000EA3F9}" type="pres">
      <dgm:prSet presAssocID="{45F9DB9A-B582-45BA-9129-AF41F322E38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6D2E00C-8BEE-44C4-B678-D3B8C337CA30}" type="pres">
      <dgm:prSet presAssocID="{45F9DB9A-B582-45BA-9129-AF41F322E380}" presName="invisiNode" presStyleLbl="node1" presStyleIdx="0" presStyleCnt="5"/>
      <dgm:spPr/>
    </dgm:pt>
    <dgm:pt modelId="{0AF910EB-2107-4940-80DF-1A1AB61CBE43}" type="pres">
      <dgm:prSet presAssocID="{45F9DB9A-B582-45BA-9129-AF41F322E380}" presName="imagNode" presStyleLbl="fgImgPlace1" presStyleIdx="0" presStyleCnt="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sk-SK"/>
        </a:p>
      </dgm:t>
    </dgm:pt>
    <dgm:pt modelId="{287F615D-72F7-41ED-B891-8B8090124002}" type="pres">
      <dgm:prSet presAssocID="{37F4FC3A-940B-4AFE-BA5F-347FD51F0D26}" presName="sibTrans" presStyleLbl="sibTrans2D1" presStyleIdx="0" presStyleCnt="0"/>
      <dgm:spPr/>
      <dgm:t>
        <a:bodyPr/>
        <a:lstStyle/>
        <a:p>
          <a:endParaRPr lang="sk-SK"/>
        </a:p>
      </dgm:t>
    </dgm:pt>
    <dgm:pt modelId="{E8B7642D-0800-4773-98C4-7B4BD2CE6DFC}" type="pres">
      <dgm:prSet presAssocID="{AE11B4B9-4F8B-4D9E-9B09-0B7771D80A39}" presName="compNode" presStyleCnt="0"/>
      <dgm:spPr/>
    </dgm:pt>
    <dgm:pt modelId="{BDAA2AE3-9A0B-48C0-B89C-6F3973ED5CBB}" type="pres">
      <dgm:prSet presAssocID="{AE11B4B9-4F8B-4D9E-9B09-0B7771D80A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DDD1F0A-F192-4EBE-8294-C200575B7936}" type="pres">
      <dgm:prSet presAssocID="{AE11B4B9-4F8B-4D9E-9B09-0B7771D80A39}" presName="invisiNode" presStyleLbl="node1" presStyleIdx="1" presStyleCnt="5"/>
      <dgm:spPr/>
    </dgm:pt>
    <dgm:pt modelId="{0C24BC15-5E81-4128-92E4-76B254F554B1}" type="pres">
      <dgm:prSet presAssocID="{AE11B4B9-4F8B-4D9E-9B09-0B7771D80A39}" presName="imagNode" presStyleLbl="fgImgPlace1" presStyleIdx="1" presStyleCnt="5"/>
      <dgm:spPr>
        <a:blipFill>
          <a:blip xmlns:r="http://schemas.openxmlformats.org/officeDocument/2006/relationships" r:embed="rId2">
            <a:duotone>
              <a:schemeClr val="accent2">
                <a:hueOff val="1250719"/>
                <a:satOff val="-1118"/>
                <a:lumOff val="3"/>
                <a:alphaOff val="0"/>
                <a:shade val="20000"/>
                <a:satMod val="200000"/>
              </a:schemeClr>
              <a:schemeClr val="accent2">
                <a:hueOff val="1250719"/>
                <a:satOff val="-1118"/>
                <a:lumOff val="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sk-SK"/>
        </a:p>
      </dgm:t>
    </dgm:pt>
    <dgm:pt modelId="{6CDDF80A-597C-4B56-BAA1-26ADFBB378A3}" type="pres">
      <dgm:prSet presAssocID="{9ED950F4-F752-486B-BE70-046A322545CB}" presName="sibTrans" presStyleLbl="sibTrans2D1" presStyleIdx="0" presStyleCnt="0"/>
      <dgm:spPr/>
      <dgm:t>
        <a:bodyPr/>
        <a:lstStyle/>
        <a:p>
          <a:endParaRPr lang="sk-SK"/>
        </a:p>
      </dgm:t>
    </dgm:pt>
    <dgm:pt modelId="{9FACBC85-13AE-48FB-AF0A-DC2CDA147FE0}" type="pres">
      <dgm:prSet presAssocID="{181109CE-B266-4A4B-A453-DB07AC930925}" presName="compNode" presStyleCnt="0"/>
      <dgm:spPr/>
    </dgm:pt>
    <dgm:pt modelId="{AEEB68CF-B232-4F93-8D25-3E9E58B411BB}" type="pres">
      <dgm:prSet presAssocID="{181109CE-B266-4A4B-A453-DB07AC93092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3145F3A-C57F-4955-9764-B5C00EB46FAD}" type="pres">
      <dgm:prSet presAssocID="{181109CE-B266-4A4B-A453-DB07AC930925}" presName="invisiNode" presStyleLbl="node1" presStyleIdx="2" presStyleCnt="5"/>
      <dgm:spPr/>
    </dgm:pt>
    <dgm:pt modelId="{11515514-EB3C-4757-B508-CA35F4E0151B}" type="pres">
      <dgm:prSet presAssocID="{181109CE-B266-4A4B-A453-DB07AC930925}" presName="imagNode" presStyleLbl="fgImgPlace1" presStyleIdx="2" presStyleCnt="5"/>
      <dgm:spPr>
        <a:blipFill>
          <a:blip xmlns:r="http://schemas.openxmlformats.org/officeDocument/2006/relationships" r:embed="rId3">
            <a:duotone>
              <a:schemeClr val="accent2">
                <a:hueOff val="2501437"/>
                <a:satOff val="-2237"/>
                <a:lumOff val="6"/>
                <a:alphaOff val="0"/>
                <a:shade val="20000"/>
                <a:satMod val="200000"/>
              </a:schemeClr>
              <a:schemeClr val="accent2">
                <a:hueOff val="2501437"/>
                <a:satOff val="-2237"/>
                <a:lumOff val="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sk-SK"/>
        </a:p>
      </dgm:t>
    </dgm:pt>
    <dgm:pt modelId="{A51A1D64-157E-42E4-980C-DECEF89E9759}" type="pres">
      <dgm:prSet presAssocID="{789B715F-6810-4F5E-BA8D-1AF9606193CA}" presName="sibTrans" presStyleLbl="sibTrans2D1" presStyleIdx="0" presStyleCnt="0"/>
      <dgm:spPr/>
      <dgm:t>
        <a:bodyPr/>
        <a:lstStyle/>
        <a:p>
          <a:endParaRPr lang="sk-SK"/>
        </a:p>
      </dgm:t>
    </dgm:pt>
    <dgm:pt modelId="{16D9E629-55BD-4E1F-8629-AF197ACD3930}" type="pres">
      <dgm:prSet presAssocID="{8EB3EE3F-E3FB-4CF6-B677-128ECF32CA40}" presName="compNode" presStyleCnt="0"/>
      <dgm:spPr/>
    </dgm:pt>
    <dgm:pt modelId="{E62F560D-76E4-4C35-A2C6-21C83A576192}" type="pres">
      <dgm:prSet presAssocID="{8EB3EE3F-E3FB-4CF6-B677-128ECF32CA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D781EF7-5A0B-4429-99D1-E3FFE4A0057F}" type="pres">
      <dgm:prSet presAssocID="{8EB3EE3F-E3FB-4CF6-B677-128ECF32CA40}" presName="invisiNode" presStyleLbl="node1" presStyleIdx="3" presStyleCnt="5"/>
      <dgm:spPr/>
    </dgm:pt>
    <dgm:pt modelId="{F543CBC0-6654-4D74-85BE-D24E56229846}" type="pres">
      <dgm:prSet presAssocID="{8EB3EE3F-E3FB-4CF6-B677-128ECF32CA40}" presName="imagNode" presStyleLbl="fgImgPlace1" presStyleIdx="3" presStyleCnt="5"/>
      <dgm:spPr>
        <a:blipFill>
          <a:blip xmlns:r="http://schemas.openxmlformats.org/officeDocument/2006/relationships" r:embed="rId4">
            <a:duotone>
              <a:schemeClr val="accent2">
                <a:hueOff val="3752156"/>
                <a:satOff val="-3355"/>
                <a:lumOff val="10"/>
                <a:alphaOff val="0"/>
                <a:shade val="20000"/>
                <a:satMod val="200000"/>
              </a:schemeClr>
              <a:schemeClr val="accent2">
                <a:hueOff val="3752156"/>
                <a:satOff val="-3355"/>
                <a:lumOff val="1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sk-SK"/>
        </a:p>
      </dgm:t>
    </dgm:pt>
    <dgm:pt modelId="{C900CE5E-C595-4DCD-90E3-1D0F248E544E}" type="pres">
      <dgm:prSet presAssocID="{1588991F-AC8F-42B6-BF0B-3584E1B48C39}" presName="sibTrans" presStyleLbl="sibTrans2D1" presStyleIdx="0" presStyleCnt="0"/>
      <dgm:spPr/>
      <dgm:t>
        <a:bodyPr/>
        <a:lstStyle/>
        <a:p>
          <a:endParaRPr lang="sk-SK"/>
        </a:p>
      </dgm:t>
    </dgm:pt>
    <dgm:pt modelId="{85135888-A562-4629-B4FC-35178EAB63C9}" type="pres">
      <dgm:prSet presAssocID="{8D2CF66E-1D5C-4996-8FFC-D62C2481C7A9}" presName="compNode" presStyleCnt="0"/>
      <dgm:spPr/>
    </dgm:pt>
    <dgm:pt modelId="{8CC44B3B-F036-4A88-A781-41389BDF0687}" type="pres">
      <dgm:prSet presAssocID="{8D2CF66E-1D5C-4996-8FFC-D62C2481C7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5AD05A-DF3B-469F-849F-E4ADAAA4A6F2}" type="pres">
      <dgm:prSet presAssocID="{8D2CF66E-1D5C-4996-8FFC-D62C2481C7A9}" presName="invisiNode" presStyleLbl="node1" presStyleIdx="4" presStyleCnt="5"/>
      <dgm:spPr/>
    </dgm:pt>
    <dgm:pt modelId="{64992E0C-DF55-436B-89C6-B30B62E691FA}" type="pres">
      <dgm:prSet presAssocID="{8D2CF66E-1D5C-4996-8FFC-D62C2481C7A9}" presName="imagNode" presStyleLbl="fgImgPlace1" presStyleIdx="4" presStyleCnt="5"/>
      <dgm:spPr>
        <a:blipFill>
          <a:blip xmlns:r="http://schemas.openxmlformats.org/officeDocument/2006/relationships" r:embed="rId5">
            <a:duotone>
              <a:schemeClr val="accent2">
                <a:hueOff val="5002875"/>
                <a:satOff val="-4473"/>
                <a:lumOff val="13"/>
                <a:alphaOff val="0"/>
                <a:shade val="20000"/>
                <a:satMod val="200000"/>
              </a:schemeClr>
              <a:schemeClr val="accent2">
                <a:hueOff val="5002875"/>
                <a:satOff val="-4473"/>
                <a:lumOff val="1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sk-SK"/>
        </a:p>
      </dgm:t>
    </dgm:pt>
  </dgm:ptLst>
  <dgm:cxnLst>
    <dgm:cxn modelId="{F0A3ADA4-2DFF-4ED6-B772-03924B6638F7}" srcId="{8D2CF66E-1D5C-4996-8FFC-D62C2481C7A9}" destId="{E5AEB065-7A93-422F-9770-D0CD2A167B58}" srcOrd="1" destOrd="0" parTransId="{ECE6DD3D-E372-42B4-8A33-1A92DB7700C3}" sibTransId="{621748A9-F8FD-4923-84E7-8D96200C21E1}"/>
    <dgm:cxn modelId="{43D91873-1885-4F7C-989C-E21F638A293B}" type="presOf" srcId="{D5F63994-A892-4E75-80B5-6B0A531B1012}" destId="{BDAA2AE3-9A0B-48C0-B89C-6F3973ED5CBB}" srcOrd="0" destOrd="1" presId="urn:microsoft.com/office/officeart/2005/8/layout/pList2"/>
    <dgm:cxn modelId="{7AE58438-3762-4108-8A6C-045E1DD6018F}" type="presOf" srcId="{6260D9D1-4843-4EF9-BF82-D405101E53CC}" destId="{AEEB68CF-B232-4F93-8D25-3E9E58B411BB}" srcOrd="0" destOrd="1" presId="urn:microsoft.com/office/officeart/2005/8/layout/pList2"/>
    <dgm:cxn modelId="{8E41A3BB-9420-4016-BFFC-890926498058}" type="presOf" srcId="{BE5FD107-E51F-4AF9-9FB6-49CDE557A7F1}" destId="{2AC16A0A-1B42-4E76-96D8-A38A000EA3F9}" srcOrd="0" destOrd="1" presId="urn:microsoft.com/office/officeart/2005/8/layout/pList2"/>
    <dgm:cxn modelId="{98A77BAA-B487-4F50-B523-C8D8AD29BDF0}" type="presOf" srcId="{8D2CF66E-1D5C-4996-8FFC-D62C2481C7A9}" destId="{8CC44B3B-F036-4A88-A781-41389BDF0687}" srcOrd="0" destOrd="0" presId="urn:microsoft.com/office/officeart/2005/8/layout/pList2"/>
    <dgm:cxn modelId="{D67CC2FE-28F9-4007-9AAE-5F9A938A8A1D}" type="presOf" srcId="{035B8BCF-628B-4390-8765-D1F5461ACDFC}" destId="{2AC16A0A-1B42-4E76-96D8-A38A000EA3F9}" srcOrd="0" destOrd="2" presId="urn:microsoft.com/office/officeart/2005/8/layout/pList2"/>
    <dgm:cxn modelId="{351E9F16-EAF6-4EF4-A269-E1BEC2064C8A}" type="presOf" srcId="{1560A15C-87F5-40CB-817B-87A1DE8B5529}" destId="{8CC44B3B-F036-4A88-A781-41389BDF0687}" srcOrd="0" destOrd="1" presId="urn:microsoft.com/office/officeart/2005/8/layout/pList2"/>
    <dgm:cxn modelId="{11BC0250-00B0-4C56-861B-A6297285E063}" type="presOf" srcId="{37F4FC3A-940B-4AFE-BA5F-347FD51F0D26}" destId="{287F615D-72F7-41ED-B891-8B8090124002}" srcOrd="0" destOrd="0" presId="urn:microsoft.com/office/officeart/2005/8/layout/pList2"/>
    <dgm:cxn modelId="{2B11628D-1AE6-491C-AD94-74965EC9C4CB}" type="presOf" srcId="{789B715F-6810-4F5E-BA8D-1AF9606193CA}" destId="{A51A1D64-157E-42E4-980C-DECEF89E9759}" srcOrd="0" destOrd="0" presId="urn:microsoft.com/office/officeart/2005/8/layout/pList2"/>
    <dgm:cxn modelId="{459B0367-2F5E-4BC2-9E35-96141B0BCC5B}" srcId="{01748552-64F4-4357-863D-758450DCFED6}" destId="{8EB3EE3F-E3FB-4CF6-B677-128ECF32CA40}" srcOrd="3" destOrd="0" parTransId="{B2D78C6A-EEDA-4931-8F35-5270F291E88A}" sibTransId="{1588991F-AC8F-42B6-BF0B-3584E1B48C39}"/>
    <dgm:cxn modelId="{6031A91B-FEC5-4904-A607-0912322C23A1}" type="presOf" srcId="{E5AEB065-7A93-422F-9770-D0CD2A167B58}" destId="{8CC44B3B-F036-4A88-A781-41389BDF0687}" srcOrd="0" destOrd="2" presId="urn:microsoft.com/office/officeart/2005/8/layout/pList2"/>
    <dgm:cxn modelId="{3DBD8D04-25FC-4FF2-8C0D-51126E430E8A}" srcId="{8EB3EE3F-E3FB-4CF6-B677-128ECF32CA40}" destId="{6FF20140-1D1A-45B2-9D6C-BE3FFCE25096}" srcOrd="1" destOrd="0" parTransId="{CBD4F354-2784-4570-8114-9D7548D386BF}" sibTransId="{B8B1CC2A-8DBB-4F51-96AE-D1697563EABC}"/>
    <dgm:cxn modelId="{68C0E4E0-FB0D-48A8-BADF-D0390BCC1558}" type="presOf" srcId="{1588991F-AC8F-42B6-BF0B-3584E1B48C39}" destId="{C900CE5E-C595-4DCD-90E3-1D0F248E544E}" srcOrd="0" destOrd="0" presId="urn:microsoft.com/office/officeart/2005/8/layout/pList2"/>
    <dgm:cxn modelId="{C9922454-1DAA-482C-9CC3-30BB2DED8452}" type="presOf" srcId="{AE11B4B9-4F8B-4D9E-9B09-0B7771D80A39}" destId="{BDAA2AE3-9A0B-48C0-B89C-6F3973ED5CBB}" srcOrd="0" destOrd="0" presId="urn:microsoft.com/office/officeart/2005/8/layout/pList2"/>
    <dgm:cxn modelId="{B9C96E0B-3430-48BD-A817-AEE5C2DEFA4E}" srcId="{45F9DB9A-B582-45BA-9129-AF41F322E380}" destId="{BE5FD107-E51F-4AF9-9FB6-49CDE557A7F1}" srcOrd="0" destOrd="0" parTransId="{BE2A8CFD-5935-4663-AE0B-EE54E6B508B8}" sibTransId="{D7CBC07E-5604-4A92-B319-0DDF424DDC2D}"/>
    <dgm:cxn modelId="{A7442A31-02E7-4D38-B4A2-2C08D0119331}" type="presOf" srcId="{6FF20140-1D1A-45B2-9D6C-BE3FFCE25096}" destId="{E62F560D-76E4-4C35-A2C6-21C83A576192}" srcOrd="0" destOrd="2" presId="urn:microsoft.com/office/officeart/2005/8/layout/pList2"/>
    <dgm:cxn modelId="{004B2A3C-EC24-4C8F-BE06-69BBA7217C14}" srcId="{181109CE-B266-4A4B-A453-DB07AC930925}" destId="{6260D9D1-4843-4EF9-BF82-D405101E53CC}" srcOrd="0" destOrd="0" parTransId="{29F1A33A-D4DE-4A8F-A3D8-FECED9211513}" sibTransId="{3BC618CF-0CA9-4752-B218-4581BF303617}"/>
    <dgm:cxn modelId="{18021BF3-F456-4448-A96A-0B399AEFA164}" type="presOf" srcId="{9ED950F4-F752-486B-BE70-046A322545CB}" destId="{6CDDF80A-597C-4B56-BAA1-26ADFBB378A3}" srcOrd="0" destOrd="0" presId="urn:microsoft.com/office/officeart/2005/8/layout/pList2"/>
    <dgm:cxn modelId="{22890DD8-202D-463E-BB7E-39F3EE60E56F}" srcId="{AE11B4B9-4F8B-4D9E-9B09-0B7771D80A39}" destId="{1071C81D-360C-4C92-9D7A-58E450D56E3D}" srcOrd="1" destOrd="0" parTransId="{0461344B-BF6C-4C97-BAF6-F6DE0A3AE454}" sibTransId="{8F31FCEA-BCC9-41AB-82B0-5936A45F8659}"/>
    <dgm:cxn modelId="{A89B2FA1-5866-4B5A-9E5E-D612F2A27475}" srcId="{01748552-64F4-4357-863D-758450DCFED6}" destId="{8D2CF66E-1D5C-4996-8FFC-D62C2481C7A9}" srcOrd="4" destOrd="0" parTransId="{84DE6EA3-E505-4B8F-A698-C8C37B6AD173}" sibTransId="{ECD50122-E691-48CF-AAF4-CDCACB115E44}"/>
    <dgm:cxn modelId="{C007DAEF-6B82-4510-850D-869B9CDCE992}" type="presOf" srcId="{01748552-64F4-4357-863D-758450DCFED6}" destId="{BC1D537B-C79A-4B41-BE29-8A1118581662}" srcOrd="0" destOrd="0" presId="urn:microsoft.com/office/officeart/2005/8/layout/pList2"/>
    <dgm:cxn modelId="{D2D50E27-5485-4EB7-8CD3-D7762357F5F5}" srcId="{45F9DB9A-B582-45BA-9129-AF41F322E380}" destId="{035B8BCF-628B-4390-8765-D1F5461ACDFC}" srcOrd="1" destOrd="0" parTransId="{E3F65D41-4113-42F8-8BF5-5AEB487FDAEE}" sibTransId="{B01CA9B8-D07F-4C80-B54B-8996715129C3}"/>
    <dgm:cxn modelId="{C263197E-4D51-45DA-8B71-AF0EAB145714}" srcId="{01748552-64F4-4357-863D-758450DCFED6}" destId="{AE11B4B9-4F8B-4D9E-9B09-0B7771D80A39}" srcOrd="1" destOrd="0" parTransId="{18327AE1-A7CE-40D7-B2E1-A01A08402153}" sibTransId="{9ED950F4-F752-486B-BE70-046A322545CB}"/>
    <dgm:cxn modelId="{8BE52045-642D-47B5-ACAC-C86ECF407CE2}" type="presOf" srcId="{181109CE-B266-4A4B-A453-DB07AC930925}" destId="{AEEB68CF-B232-4F93-8D25-3E9E58B411BB}" srcOrd="0" destOrd="0" presId="urn:microsoft.com/office/officeart/2005/8/layout/pList2"/>
    <dgm:cxn modelId="{2DDEFF49-0496-4252-8CB2-3398B6C2BF04}" type="presOf" srcId="{6DC49FAA-5A20-4E99-88FB-08A74A3E27A8}" destId="{AEEB68CF-B232-4F93-8D25-3E9E58B411BB}" srcOrd="0" destOrd="2" presId="urn:microsoft.com/office/officeart/2005/8/layout/pList2"/>
    <dgm:cxn modelId="{BBE01E9E-363D-49DE-9C21-41BBB1B66AB7}" srcId="{01748552-64F4-4357-863D-758450DCFED6}" destId="{181109CE-B266-4A4B-A453-DB07AC930925}" srcOrd="2" destOrd="0" parTransId="{CEB591BA-10B0-45CF-B5B5-B2D89EF5ED6D}" sibTransId="{789B715F-6810-4F5E-BA8D-1AF9606193CA}"/>
    <dgm:cxn modelId="{B556887E-4500-4E6C-94FD-1FD97088FC4E}" type="presOf" srcId="{1071C81D-360C-4C92-9D7A-58E450D56E3D}" destId="{BDAA2AE3-9A0B-48C0-B89C-6F3973ED5CBB}" srcOrd="0" destOrd="2" presId="urn:microsoft.com/office/officeart/2005/8/layout/pList2"/>
    <dgm:cxn modelId="{46BEC00B-B8F2-4D26-9A6A-80804F529D98}" srcId="{8EB3EE3F-E3FB-4CF6-B677-128ECF32CA40}" destId="{A852E231-BE39-4232-BCA8-BF8C0E5F24C9}" srcOrd="0" destOrd="0" parTransId="{E487704D-A7D1-4523-85BF-4968D8005B6E}" sibTransId="{08E5F3FE-53C4-4E8A-A832-B9E62491D75A}"/>
    <dgm:cxn modelId="{702F786B-80A6-48BB-AFCD-93D13AFA0748}" type="presOf" srcId="{8EB3EE3F-E3FB-4CF6-B677-128ECF32CA40}" destId="{E62F560D-76E4-4C35-A2C6-21C83A576192}" srcOrd="0" destOrd="0" presId="urn:microsoft.com/office/officeart/2005/8/layout/pList2"/>
    <dgm:cxn modelId="{DA034EE8-9F65-4408-BC50-C68A2B1ACF09}" type="presOf" srcId="{A852E231-BE39-4232-BCA8-BF8C0E5F24C9}" destId="{E62F560D-76E4-4C35-A2C6-21C83A576192}" srcOrd="0" destOrd="1" presId="urn:microsoft.com/office/officeart/2005/8/layout/pList2"/>
    <dgm:cxn modelId="{C0587CDF-231A-4120-820E-0ED53B802AF7}" type="presOf" srcId="{45F9DB9A-B582-45BA-9129-AF41F322E380}" destId="{2AC16A0A-1B42-4E76-96D8-A38A000EA3F9}" srcOrd="0" destOrd="0" presId="urn:microsoft.com/office/officeart/2005/8/layout/pList2"/>
    <dgm:cxn modelId="{60C5FABD-1E92-4716-9C32-9B002421EAB2}" srcId="{8D2CF66E-1D5C-4996-8FFC-D62C2481C7A9}" destId="{1560A15C-87F5-40CB-817B-87A1DE8B5529}" srcOrd="0" destOrd="0" parTransId="{063088DE-4B7B-4340-AEC8-714AD9C2BF75}" sibTransId="{F2465ED1-AF58-47FC-97B3-3667FA432093}"/>
    <dgm:cxn modelId="{0C179A84-03D9-4103-81DB-74462B0B0A11}" srcId="{01748552-64F4-4357-863D-758450DCFED6}" destId="{45F9DB9A-B582-45BA-9129-AF41F322E380}" srcOrd="0" destOrd="0" parTransId="{8AB63750-F186-431B-A103-47C60FA89929}" sibTransId="{37F4FC3A-940B-4AFE-BA5F-347FD51F0D26}"/>
    <dgm:cxn modelId="{513D3A4E-BE2B-4292-9E1C-D93562A6D64A}" srcId="{181109CE-B266-4A4B-A453-DB07AC930925}" destId="{6DC49FAA-5A20-4E99-88FB-08A74A3E27A8}" srcOrd="1" destOrd="0" parTransId="{6512B92A-2B64-4DBE-82C7-EF1616C810C2}" sibTransId="{2793DADB-D24C-4AFF-A3A6-60866BB2433E}"/>
    <dgm:cxn modelId="{FDBC1E9C-E0FB-4270-9418-4F34400449D3}" srcId="{AE11B4B9-4F8B-4D9E-9B09-0B7771D80A39}" destId="{D5F63994-A892-4E75-80B5-6B0A531B1012}" srcOrd="0" destOrd="0" parTransId="{B7448CAF-2FBC-45D3-A219-B1E9FC2064DA}" sibTransId="{11D522BD-D4FB-4CCC-B6DF-45F22A06F786}"/>
    <dgm:cxn modelId="{C6245FF3-37BC-4A31-A295-449AF300EEC9}" type="presParOf" srcId="{BC1D537B-C79A-4B41-BE29-8A1118581662}" destId="{8857F639-CA42-4FF4-B0F8-A92AE2C09A67}" srcOrd="0" destOrd="0" presId="urn:microsoft.com/office/officeart/2005/8/layout/pList2"/>
    <dgm:cxn modelId="{B40D5D55-9BCD-41A2-B74E-84FCD93E7A85}" type="presParOf" srcId="{BC1D537B-C79A-4B41-BE29-8A1118581662}" destId="{DC124A8D-E940-4F92-9D07-2906466B1C2D}" srcOrd="1" destOrd="0" presId="urn:microsoft.com/office/officeart/2005/8/layout/pList2"/>
    <dgm:cxn modelId="{12D8E064-FC96-4D5F-A651-1818E63E22ED}" type="presParOf" srcId="{DC124A8D-E940-4F92-9D07-2906466B1C2D}" destId="{FCEF6E0D-E15A-4DD7-8F11-2C9269442BBA}" srcOrd="0" destOrd="0" presId="urn:microsoft.com/office/officeart/2005/8/layout/pList2"/>
    <dgm:cxn modelId="{593E75C3-2190-408E-B6EA-8CB8937A360A}" type="presParOf" srcId="{FCEF6E0D-E15A-4DD7-8F11-2C9269442BBA}" destId="{2AC16A0A-1B42-4E76-96D8-A38A000EA3F9}" srcOrd="0" destOrd="0" presId="urn:microsoft.com/office/officeart/2005/8/layout/pList2"/>
    <dgm:cxn modelId="{A9B20C1E-1B31-42E0-A997-7CBBE3F2252F}" type="presParOf" srcId="{FCEF6E0D-E15A-4DD7-8F11-2C9269442BBA}" destId="{A6D2E00C-8BEE-44C4-B678-D3B8C337CA30}" srcOrd="1" destOrd="0" presId="urn:microsoft.com/office/officeart/2005/8/layout/pList2"/>
    <dgm:cxn modelId="{3A6DD290-B425-491E-AC8F-5DA10ACBBB66}" type="presParOf" srcId="{FCEF6E0D-E15A-4DD7-8F11-2C9269442BBA}" destId="{0AF910EB-2107-4940-80DF-1A1AB61CBE43}" srcOrd="2" destOrd="0" presId="urn:microsoft.com/office/officeart/2005/8/layout/pList2"/>
    <dgm:cxn modelId="{2FD552E4-D735-4195-AB6D-955DF8106912}" type="presParOf" srcId="{DC124A8D-E940-4F92-9D07-2906466B1C2D}" destId="{287F615D-72F7-41ED-B891-8B8090124002}" srcOrd="1" destOrd="0" presId="urn:microsoft.com/office/officeart/2005/8/layout/pList2"/>
    <dgm:cxn modelId="{95AC35AB-20A1-478F-B819-DEF068C0D610}" type="presParOf" srcId="{DC124A8D-E940-4F92-9D07-2906466B1C2D}" destId="{E8B7642D-0800-4773-98C4-7B4BD2CE6DFC}" srcOrd="2" destOrd="0" presId="urn:microsoft.com/office/officeart/2005/8/layout/pList2"/>
    <dgm:cxn modelId="{C8C9DFC3-CB12-422F-BD21-8208B84E8432}" type="presParOf" srcId="{E8B7642D-0800-4773-98C4-7B4BD2CE6DFC}" destId="{BDAA2AE3-9A0B-48C0-B89C-6F3973ED5CBB}" srcOrd="0" destOrd="0" presId="urn:microsoft.com/office/officeart/2005/8/layout/pList2"/>
    <dgm:cxn modelId="{FA879106-E191-4B3E-B5B4-9AB6DED6DD10}" type="presParOf" srcId="{E8B7642D-0800-4773-98C4-7B4BD2CE6DFC}" destId="{FDDD1F0A-F192-4EBE-8294-C200575B7936}" srcOrd="1" destOrd="0" presId="urn:microsoft.com/office/officeart/2005/8/layout/pList2"/>
    <dgm:cxn modelId="{CF5E12BA-C82E-43A2-B457-E914A58896DE}" type="presParOf" srcId="{E8B7642D-0800-4773-98C4-7B4BD2CE6DFC}" destId="{0C24BC15-5E81-4128-92E4-76B254F554B1}" srcOrd="2" destOrd="0" presId="urn:microsoft.com/office/officeart/2005/8/layout/pList2"/>
    <dgm:cxn modelId="{0907FC76-1716-4FB8-B4B7-ADB0CF0E3D74}" type="presParOf" srcId="{DC124A8D-E940-4F92-9D07-2906466B1C2D}" destId="{6CDDF80A-597C-4B56-BAA1-26ADFBB378A3}" srcOrd="3" destOrd="0" presId="urn:microsoft.com/office/officeart/2005/8/layout/pList2"/>
    <dgm:cxn modelId="{630222DB-A905-43FD-9610-2FA011E7EE6C}" type="presParOf" srcId="{DC124A8D-E940-4F92-9D07-2906466B1C2D}" destId="{9FACBC85-13AE-48FB-AF0A-DC2CDA147FE0}" srcOrd="4" destOrd="0" presId="urn:microsoft.com/office/officeart/2005/8/layout/pList2"/>
    <dgm:cxn modelId="{8A1A4CE0-620C-467F-968A-FF51832D89FE}" type="presParOf" srcId="{9FACBC85-13AE-48FB-AF0A-DC2CDA147FE0}" destId="{AEEB68CF-B232-4F93-8D25-3E9E58B411BB}" srcOrd="0" destOrd="0" presId="urn:microsoft.com/office/officeart/2005/8/layout/pList2"/>
    <dgm:cxn modelId="{90A5FE96-B66E-48DB-846C-AE1BE729B0B4}" type="presParOf" srcId="{9FACBC85-13AE-48FB-AF0A-DC2CDA147FE0}" destId="{23145F3A-C57F-4955-9764-B5C00EB46FAD}" srcOrd="1" destOrd="0" presId="urn:microsoft.com/office/officeart/2005/8/layout/pList2"/>
    <dgm:cxn modelId="{4C5702FC-85DA-40B5-AAEF-47DCD08F6E73}" type="presParOf" srcId="{9FACBC85-13AE-48FB-AF0A-DC2CDA147FE0}" destId="{11515514-EB3C-4757-B508-CA35F4E0151B}" srcOrd="2" destOrd="0" presId="urn:microsoft.com/office/officeart/2005/8/layout/pList2"/>
    <dgm:cxn modelId="{B58E3EEA-37DE-40C2-83E4-EE2A9DEE5469}" type="presParOf" srcId="{DC124A8D-E940-4F92-9D07-2906466B1C2D}" destId="{A51A1D64-157E-42E4-980C-DECEF89E9759}" srcOrd="5" destOrd="0" presId="urn:microsoft.com/office/officeart/2005/8/layout/pList2"/>
    <dgm:cxn modelId="{B4B20215-428D-4211-AA4F-1308FA98B800}" type="presParOf" srcId="{DC124A8D-E940-4F92-9D07-2906466B1C2D}" destId="{16D9E629-55BD-4E1F-8629-AF197ACD3930}" srcOrd="6" destOrd="0" presId="urn:microsoft.com/office/officeart/2005/8/layout/pList2"/>
    <dgm:cxn modelId="{3BD7DEF6-92FE-4958-81A2-9E2CB545314A}" type="presParOf" srcId="{16D9E629-55BD-4E1F-8629-AF197ACD3930}" destId="{E62F560D-76E4-4C35-A2C6-21C83A576192}" srcOrd="0" destOrd="0" presId="urn:microsoft.com/office/officeart/2005/8/layout/pList2"/>
    <dgm:cxn modelId="{2871C470-F960-4109-B222-3FD782975786}" type="presParOf" srcId="{16D9E629-55BD-4E1F-8629-AF197ACD3930}" destId="{5D781EF7-5A0B-4429-99D1-E3FFE4A0057F}" srcOrd="1" destOrd="0" presId="urn:microsoft.com/office/officeart/2005/8/layout/pList2"/>
    <dgm:cxn modelId="{EBA5072B-E1D2-482A-9ABC-6499EB09E873}" type="presParOf" srcId="{16D9E629-55BD-4E1F-8629-AF197ACD3930}" destId="{F543CBC0-6654-4D74-85BE-D24E56229846}" srcOrd="2" destOrd="0" presId="urn:microsoft.com/office/officeart/2005/8/layout/pList2"/>
    <dgm:cxn modelId="{7116C42F-9D28-4CDD-B5CC-09C1B132E6B8}" type="presParOf" srcId="{DC124A8D-E940-4F92-9D07-2906466B1C2D}" destId="{C900CE5E-C595-4DCD-90E3-1D0F248E544E}" srcOrd="7" destOrd="0" presId="urn:microsoft.com/office/officeart/2005/8/layout/pList2"/>
    <dgm:cxn modelId="{4354A941-9E8E-4F58-A669-3AF28E0D2D69}" type="presParOf" srcId="{DC124A8D-E940-4F92-9D07-2906466B1C2D}" destId="{85135888-A562-4629-B4FC-35178EAB63C9}" srcOrd="8" destOrd="0" presId="urn:microsoft.com/office/officeart/2005/8/layout/pList2"/>
    <dgm:cxn modelId="{38150EFF-2C26-45AD-A70F-90C23D910F16}" type="presParOf" srcId="{85135888-A562-4629-B4FC-35178EAB63C9}" destId="{8CC44B3B-F036-4A88-A781-41389BDF0687}" srcOrd="0" destOrd="0" presId="urn:microsoft.com/office/officeart/2005/8/layout/pList2"/>
    <dgm:cxn modelId="{EB681155-3F84-4333-8AA0-F89E26DE3D4E}" type="presParOf" srcId="{85135888-A562-4629-B4FC-35178EAB63C9}" destId="{A85AD05A-DF3B-469F-849F-E4ADAAA4A6F2}" srcOrd="1" destOrd="0" presId="urn:microsoft.com/office/officeart/2005/8/layout/pList2"/>
    <dgm:cxn modelId="{EBE88EBA-46D4-42A6-83AD-2BEDB8FE4AAD}" type="presParOf" srcId="{85135888-A562-4629-B4FC-35178EAB63C9}" destId="{64992E0C-DF55-436B-89C6-B30B62E691F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F97F4-E87F-4CFB-8BFE-FABCC67A7701}">
      <dsp:nvSpPr>
        <dsp:cNvPr id="0" name=""/>
        <dsp:cNvSpPr/>
      </dsp:nvSpPr>
      <dsp:spPr>
        <a:xfrm>
          <a:off x="2479" y="561183"/>
          <a:ext cx="1652316" cy="10796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>
              <a:solidFill>
                <a:schemeClr val="accent2">
                  <a:lumMod val="75000"/>
                </a:schemeClr>
              </a:solidFill>
            </a:rPr>
            <a:t>1. pozitív</a:t>
          </a:r>
          <a:endParaRPr lang="sk-SK" sz="2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479" y="561183"/>
        <a:ext cx="1652316" cy="1079632"/>
      </dsp:txXfrm>
    </dsp:sp>
    <dsp:sp modelId="{673FE492-C371-4917-BFBF-C7944B8AAD5D}">
      <dsp:nvSpPr>
        <dsp:cNvPr id="0" name=""/>
        <dsp:cNvSpPr/>
      </dsp:nvSpPr>
      <dsp:spPr>
        <a:xfrm>
          <a:off x="2479" y="1640816"/>
          <a:ext cx="1652316" cy="11419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kern="1200" smtClean="0"/>
            <a:t>vesel-ý</a:t>
          </a:r>
          <a:endParaRPr lang="sk-SK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kern="1200" smtClean="0"/>
            <a:t>tepl-ý</a:t>
          </a:r>
          <a:endParaRPr lang="sk-SK" sz="2600" kern="1200" dirty="0"/>
        </a:p>
      </dsp:txBody>
      <dsp:txXfrm>
        <a:off x="2479" y="1640816"/>
        <a:ext cx="1652316" cy="1141920"/>
      </dsp:txXfrm>
    </dsp:sp>
    <dsp:sp modelId="{AAB42992-42E3-417D-8B7D-1A7937D4B031}">
      <dsp:nvSpPr>
        <dsp:cNvPr id="0" name=""/>
        <dsp:cNvSpPr/>
      </dsp:nvSpPr>
      <dsp:spPr>
        <a:xfrm>
          <a:off x="2043824" y="561183"/>
          <a:ext cx="2778777" cy="10796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>
              <a:solidFill>
                <a:schemeClr val="accent2">
                  <a:lumMod val="75000"/>
                </a:schemeClr>
              </a:solidFill>
            </a:rPr>
            <a:t>2. komparatív        –ší/ -ejší</a:t>
          </a:r>
          <a:endParaRPr lang="sk-SK" sz="2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043824" y="561183"/>
        <a:ext cx="2778777" cy="1079632"/>
      </dsp:txXfrm>
    </dsp:sp>
    <dsp:sp modelId="{39CE2AB3-8529-4A33-B7D4-21461B21E3E8}">
      <dsp:nvSpPr>
        <dsp:cNvPr id="0" name=""/>
        <dsp:cNvSpPr/>
      </dsp:nvSpPr>
      <dsp:spPr>
        <a:xfrm>
          <a:off x="2043824" y="1640816"/>
          <a:ext cx="2778777" cy="11419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kern="1200" smtClean="0"/>
            <a:t>vesel-</a:t>
          </a:r>
          <a:r>
            <a:rPr lang="sk-SK" sz="2600" b="1" kern="1200" smtClean="0"/>
            <a:t>ší</a:t>
          </a:r>
          <a:endParaRPr lang="sk-SK" sz="26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kern="1200" smtClean="0"/>
            <a:t>tepl-</a:t>
          </a:r>
          <a:r>
            <a:rPr lang="sk-SK" sz="2600" b="1" kern="1200" smtClean="0"/>
            <a:t>ejší</a:t>
          </a:r>
          <a:endParaRPr lang="sk-SK" sz="2600" b="1" kern="1200" dirty="0"/>
        </a:p>
      </dsp:txBody>
      <dsp:txXfrm>
        <a:off x="2043824" y="1640816"/>
        <a:ext cx="2778777" cy="1141920"/>
      </dsp:txXfrm>
    </dsp:sp>
    <dsp:sp modelId="{963987FF-D4A6-4225-860B-AA1E01907AE9}">
      <dsp:nvSpPr>
        <dsp:cNvPr id="0" name=""/>
        <dsp:cNvSpPr/>
      </dsp:nvSpPr>
      <dsp:spPr>
        <a:xfrm>
          <a:off x="5211631" y="561183"/>
          <a:ext cx="2778777" cy="10796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>
              <a:solidFill>
                <a:schemeClr val="accent2">
                  <a:lumMod val="75000"/>
                </a:schemeClr>
              </a:solidFill>
            </a:rPr>
            <a:t>3. superlatív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>
              <a:solidFill>
                <a:schemeClr val="accent2">
                  <a:lumMod val="75000"/>
                </a:schemeClr>
              </a:solidFill>
            </a:rPr>
            <a:t>Naj + 2. stupeň</a:t>
          </a:r>
          <a:endParaRPr lang="sk-SK" sz="2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211631" y="561183"/>
        <a:ext cx="2778777" cy="1079632"/>
      </dsp:txXfrm>
    </dsp:sp>
    <dsp:sp modelId="{BA8BC65B-51D2-4E1C-B9C7-6D253CC6FB09}">
      <dsp:nvSpPr>
        <dsp:cNvPr id="0" name=""/>
        <dsp:cNvSpPr/>
      </dsp:nvSpPr>
      <dsp:spPr>
        <a:xfrm>
          <a:off x="5211631" y="1640816"/>
          <a:ext cx="2778777" cy="11419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b="1" kern="1200" smtClean="0"/>
            <a:t>naj</a:t>
          </a:r>
          <a:r>
            <a:rPr lang="sk-SK" sz="2600" kern="1200" smtClean="0"/>
            <a:t>-veselší</a:t>
          </a:r>
          <a:endParaRPr lang="sk-SK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600" b="1" kern="1200" smtClean="0"/>
            <a:t>naj</a:t>
          </a:r>
          <a:r>
            <a:rPr lang="sk-SK" sz="2600" kern="1200" smtClean="0"/>
            <a:t>-teplejší</a:t>
          </a:r>
          <a:endParaRPr lang="sk-SK" sz="2600" kern="1200" dirty="0"/>
        </a:p>
      </dsp:txBody>
      <dsp:txXfrm>
        <a:off x="5211631" y="1640816"/>
        <a:ext cx="2778777" cy="1141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418B0-BE3B-449A-9C9F-30F2B8025952}">
      <dsp:nvSpPr>
        <dsp:cNvPr id="0" name=""/>
        <dsp:cNvSpPr/>
      </dsp:nvSpPr>
      <dsp:spPr>
        <a:xfrm>
          <a:off x="864110" y="216024"/>
          <a:ext cx="5157014" cy="807975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374904" rIns="64828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veselý	          teplý   	múdry</a:t>
          </a:r>
          <a:endParaRPr lang="sk-SK" sz="1800" kern="1200" dirty="0"/>
        </a:p>
      </dsp:txBody>
      <dsp:txXfrm>
        <a:off x="864110" y="216024"/>
        <a:ext cx="5157014" cy="807975"/>
      </dsp:txXfrm>
    </dsp:sp>
    <dsp:sp modelId="{DEE4AF16-8345-4071-97D3-195B3C39E2DC}">
      <dsp:nvSpPr>
        <dsp:cNvPr id="0" name=""/>
        <dsp:cNvSpPr/>
      </dsp:nvSpPr>
      <dsp:spPr>
        <a:xfrm>
          <a:off x="1080108" y="0"/>
          <a:ext cx="4694946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2">
                  <a:lumMod val="75000"/>
                </a:schemeClr>
              </a:solidFill>
            </a:rPr>
            <a:t>     1. pozitív</a:t>
          </a:r>
          <a:endParaRPr lang="sk-SK" sz="21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106047" y="25939"/>
        <a:ext cx="4643068" cy="479482"/>
      </dsp:txXfrm>
    </dsp:sp>
    <dsp:sp modelId="{CD5390BF-BB24-455A-9F62-96615392CF29}">
      <dsp:nvSpPr>
        <dsp:cNvPr id="0" name=""/>
        <dsp:cNvSpPr/>
      </dsp:nvSpPr>
      <dsp:spPr>
        <a:xfrm>
          <a:off x="576101" y="1728192"/>
          <a:ext cx="6192693" cy="104895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374904" rIns="64828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b="1" kern="1200" dirty="0" smtClean="0"/>
            <a:t>viac</a:t>
          </a:r>
          <a:r>
            <a:rPr lang="sk-SK" sz="1800" kern="1200" dirty="0" smtClean="0"/>
            <a:t> veselý            </a:t>
          </a:r>
          <a:r>
            <a:rPr lang="sk-SK" sz="1800" b="1" kern="1200" dirty="0" smtClean="0"/>
            <a:t>viac</a:t>
          </a:r>
          <a:r>
            <a:rPr lang="sk-SK" sz="1800" kern="1200" dirty="0" smtClean="0"/>
            <a:t> teplý	</a:t>
          </a:r>
          <a:r>
            <a:rPr lang="sk-SK" sz="1800" b="1" kern="1200" dirty="0" smtClean="0"/>
            <a:t>viac </a:t>
          </a:r>
          <a:r>
            <a:rPr lang="sk-SK" sz="1800" kern="1200" dirty="0" smtClean="0"/>
            <a:t>múdry</a:t>
          </a:r>
          <a:endParaRPr lang="sk-SK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b="1" kern="1200" dirty="0" smtClean="0"/>
            <a:t>menej </a:t>
          </a:r>
          <a:r>
            <a:rPr lang="sk-SK" sz="1800" b="0" kern="1200" dirty="0" smtClean="0"/>
            <a:t>veselý</a:t>
          </a:r>
          <a:r>
            <a:rPr lang="sk-SK" sz="1800" b="1" kern="1200" dirty="0" smtClean="0"/>
            <a:t>        menej</a:t>
          </a:r>
          <a:r>
            <a:rPr lang="sk-SK" sz="1800" kern="1200" dirty="0" smtClean="0"/>
            <a:t> teplý      </a:t>
          </a:r>
          <a:r>
            <a:rPr lang="sk-SK" sz="1800" b="1" kern="1200" dirty="0" smtClean="0"/>
            <a:t>menej </a:t>
          </a:r>
          <a:r>
            <a:rPr lang="sk-SK" sz="1800" kern="1200" dirty="0" smtClean="0"/>
            <a:t>múdry</a:t>
          </a:r>
          <a:endParaRPr lang="sk-SK" sz="1800" b="1" kern="1200" dirty="0"/>
        </a:p>
      </dsp:txBody>
      <dsp:txXfrm>
        <a:off x="576101" y="1728192"/>
        <a:ext cx="6192693" cy="1048950"/>
      </dsp:txXfrm>
    </dsp:sp>
    <dsp:sp modelId="{2926419B-83FB-4EC0-AC7B-5AA7FA649A4A}">
      <dsp:nvSpPr>
        <dsp:cNvPr id="0" name=""/>
        <dsp:cNvSpPr/>
      </dsp:nvSpPr>
      <dsp:spPr>
        <a:xfrm>
          <a:off x="720080" y="1224134"/>
          <a:ext cx="5847049" cy="81852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2">
                  <a:lumMod val="75000"/>
                </a:schemeClr>
              </a:solidFill>
            </a:rPr>
            <a:t>     2. komparatív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          </a:t>
          </a:r>
          <a:r>
            <a:rPr lang="sk-SK" sz="2100" b="1" kern="1200" dirty="0" smtClean="0">
              <a:solidFill>
                <a:srgbClr val="FF0000"/>
              </a:solidFill>
            </a:rPr>
            <a:t>viac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 + pozitív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		        </a:t>
          </a:r>
          <a:r>
            <a:rPr lang="sk-SK" sz="2100" b="1" kern="1200" dirty="0" smtClean="0">
              <a:solidFill>
                <a:srgbClr val="AF0960"/>
              </a:solidFill>
            </a:rPr>
            <a:t>menej</a:t>
          </a:r>
          <a:r>
            <a:rPr lang="sk-SK" sz="21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+ pozitív</a:t>
          </a:r>
          <a:endParaRPr lang="sk-SK" sz="21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60037" y="1264091"/>
        <a:ext cx="5767135" cy="738614"/>
      </dsp:txXfrm>
    </dsp:sp>
    <dsp:sp modelId="{6FE10D99-EF09-4B88-9441-EA2A02F0FD90}">
      <dsp:nvSpPr>
        <dsp:cNvPr id="0" name=""/>
        <dsp:cNvSpPr/>
      </dsp:nvSpPr>
      <dsp:spPr>
        <a:xfrm>
          <a:off x="288008" y="3762544"/>
          <a:ext cx="7344896" cy="11340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374904" rIns="64828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b="1" kern="1200" dirty="0" smtClean="0"/>
            <a:t>najviac </a:t>
          </a:r>
          <a:r>
            <a:rPr lang="sk-SK" sz="2000" kern="1200" dirty="0" smtClean="0"/>
            <a:t>veselý      </a:t>
          </a:r>
          <a:r>
            <a:rPr lang="sk-SK" sz="2000" b="1" kern="1200" dirty="0" smtClean="0"/>
            <a:t>najviac </a:t>
          </a:r>
          <a:r>
            <a:rPr lang="sk-SK" sz="2000" kern="1200" dirty="0" smtClean="0"/>
            <a:t>teplý          </a:t>
          </a:r>
          <a:r>
            <a:rPr lang="sk-SK" sz="2000" b="1" kern="1200" dirty="0" smtClean="0"/>
            <a:t>najviac</a:t>
          </a:r>
          <a:r>
            <a:rPr lang="sk-SK" sz="2000" kern="1200" dirty="0" smtClean="0"/>
            <a:t> múdry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b="1" kern="1200" dirty="0" smtClean="0"/>
            <a:t>najmenej </a:t>
          </a:r>
          <a:r>
            <a:rPr lang="sk-SK" sz="2000" kern="1200" dirty="0" smtClean="0"/>
            <a:t>veselý  </a:t>
          </a:r>
          <a:r>
            <a:rPr lang="sk-SK" sz="2000" b="1" kern="1200" dirty="0" smtClean="0"/>
            <a:t>najmenej</a:t>
          </a:r>
          <a:r>
            <a:rPr lang="sk-SK" sz="2000" kern="1200" dirty="0" smtClean="0"/>
            <a:t> teplý     </a:t>
          </a:r>
          <a:r>
            <a:rPr lang="sk-SK" sz="2000" b="1" kern="1200" dirty="0" smtClean="0"/>
            <a:t>najmenej </a:t>
          </a:r>
          <a:r>
            <a:rPr lang="sk-SK" sz="2000" kern="1200" dirty="0" smtClean="0"/>
            <a:t>múdry</a:t>
          </a:r>
          <a:endParaRPr lang="sk-SK" sz="2000" kern="1200" dirty="0"/>
        </a:p>
      </dsp:txBody>
      <dsp:txXfrm>
        <a:off x="288008" y="3762544"/>
        <a:ext cx="7344896" cy="1134000"/>
      </dsp:txXfrm>
    </dsp:sp>
    <dsp:sp modelId="{768D90CA-5800-443D-8158-71094B7F047B}">
      <dsp:nvSpPr>
        <dsp:cNvPr id="0" name=""/>
        <dsp:cNvSpPr/>
      </dsp:nvSpPr>
      <dsp:spPr>
        <a:xfrm>
          <a:off x="504057" y="2880321"/>
          <a:ext cx="6970384" cy="113675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2">
                  <a:lumMod val="75000"/>
                </a:schemeClr>
              </a:solidFill>
            </a:rPr>
            <a:t>      3. superlatív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	       </a:t>
          </a:r>
          <a:r>
            <a:rPr lang="sk-SK" sz="2100" b="1" kern="1200" dirty="0" smtClean="0">
              <a:solidFill>
                <a:srgbClr val="FF0000"/>
              </a:solidFill>
            </a:rPr>
            <a:t>najviac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 + pozitív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		      </a:t>
          </a:r>
          <a:r>
            <a:rPr lang="sk-SK" sz="2100" b="1" kern="1200" dirty="0" smtClean="0">
              <a:solidFill>
                <a:srgbClr val="AF0960"/>
              </a:solidFill>
            </a:rPr>
            <a:t>najmenej </a:t>
          </a:r>
          <a:r>
            <a:rPr lang="sk-SK" sz="2100" b="1" kern="1200" dirty="0" smtClean="0">
              <a:solidFill>
                <a:schemeClr val="accent2">
                  <a:lumMod val="75000"/>
                </a:schemeClr>
              </a:solidFill>
            </a:rPr>
            <a:t>+ pozitív</a:t>
          </a:r>
          <a:endParaRPr lang="sk-SK" sz="21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59549" y="2935813"/>
        <a:ext cx="6859400" cy="1025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7F639-CA42-4FF4-B0F8-A92AE2C09A67}">
      <dsp:nvSpPr>
        <dsp:cNvPr id="0" name=""/>
        <dsp:cNvSpPr/>
      </dsp:nvSpPr>
      <dsp:spPr>
        <a:xfrm>
          <a:off x="0" y="0"/>
          <a:ext cx="8445624" cy="2231104"/>
        </a:xfrm>
        <a:prstGeom prst="roundRect">
          <a:avLst>
            <a:gd name="adj" fmla="val 10000"/>
          </a:avLst>
        </a:prstGeom>
        <a:solidFill>
          <a:srgbClr val="FFC000">
            <a:alpha val="75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910EB-2107-4940-80DF-1A1AB61CBE43}">
      <dsp:nvSpPr>
        <dsp:cNvPr id="0" name=""/>
        <dsp:cNvSpPr/>
      </dsp:nvSpPr>
      <dsp:spPr>
        <a:xfrm>
          <a:off x="256082" y="297480"/>
          <a:ext cx="1469159" cy="16361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C16A0A-1B42-4E76-96D8-A38A000EA3F9}">
      <dsp:nvSpPr>
        <dsp:cNvPr id="0" name=""/>
        <dsp:cNvSpPr/>
      </dsp:nvSpPr>
      <dsp:spPr>
        <a:xfrm rot="10800000">
          <a:off x="256082" y="2231104"/>
          <a:ext cx="1469159" cy="2726906"/>
        </a:xfrm>
        <a:prstGeom prst="round2SameRect">
          <a:avLst>
            <a:gd name="adj1" fmla="val 10500"/>
            <a:gd name="adj2" fmla="val 0"/>
          </a:avLst>
        </a:prstGeom>
        <a:solidFill>
          <a:srgbClr val="AF09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 dirty="0" smtClean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Dobrý</a:t>
          </a:r>
          <a:endParaRPr lang="sk-SK" sz="32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kern="1200" dirty="0" smtClean="0"/>
            <a:t>lepší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najlepší</a:t>
          </a:r>
          <a:endParaRPr lang="sk-SK" sz="2000" kern="1200" dirty="0"/>
        </a:p>
      </dsp:txBody>
      <dsp:txXfrm rot="10800000">
        <a:off x="301264" y="2231104"/>
        <a:ext cx="1378795" cy="2681724"/>
      </dsp:txXfrm>
    </dsp:sp>
    <dsp:sp modelId="{0C24BC15-5E81-4128-92E4-76B254F554B1}">
      <dsp:nvSpPr>
        <dsp:cNvPr id="0" name=""/>
        <dsp:cNvSpPr/>
      </dsp:nvSpPr>
      <dsp:spPr>
        <a:xfrm>
          <a:off x="1872157" y="297480"/>
          <a:ext cx="1469159" cy="16361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duotone>
              <a:schemeClr val="accent2">
                <a:hueOff val="1250719"/>
                <a:satOff val="-1118"/>
                <a:lumOff val="3"/>
                <a:alphaOff val="0"/>
                <a:shade val="20000"/>
                <a:satMod val="200000"/>
              </a:schemeClr>
              <a:schemeClr val="accent2">
                <a:hueOff val="1250719"/>
                <a:satOff val="-1118"/>
                <a:lumOff val="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AA2AE3-9A0B-48C0-B89C-6F3973ED5CBB}">
      <dsp:nvSpPr>
        <dsp:cNvPr id="0" name=""/>
        <dsp:cNvSpPr/>
      </dsp:nvSpPr>
      <dsp:spPr>
        <a:xfrm rot="10800000">
          <a:off x="1872157" y="2231104"/>
          <a:ext cx="1469159" cy="2726906"/>
        </a:xfrm>
        <a:prstGeom prst="round2SameRect">
          <a:avLst>
            <a:gd name="adj1" fmla="val 10500"/>
            <a:gd name="adj2" fmla="val 0"/>
          </a:avLst>
        </a:prstGeom>
        <a:solidFill>
          <a:srgbClr val="AF09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b="1" kern="1200" dirty="0" smtClean="0"/>
            <a:t>Zlý</a:t>
          </a:r>
          <a:endParaRPr lang="sk-SK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horší</a:t>
          </a:r>
          <a:endParaRPr lang="sk-S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najhorší</a:t>
          </a:r>
          <a:endParaRPr lang="sk-SK" sz="1800" kern="1200" dirty="0"/>
        </a:p>
      </dsp:txBody>
      <dsp:txXfrm rot="10800000">
        <a:off x="1917339" y="2231104"/>
        <a:ext cx="1378795" cy="2681724"/>
      </dsp:txXfrm>
    </dsp:sp>
    <dsp:sp modelId="{11515514-EB3C-4757-B508-CA35F4E0151B}">
      <dsp:nvSpPr>
        <dsp:cNvPr id="0" name=""/>
        <dsp:cNvSpPr/>
      </dsp:nvSpPr>
      <dsp:spPr>
        <a:xfrm>
          <a:off x="3488232" y="297480"/>
          <a:ext cx="1469159" cy="16361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duotone>
              <a:schemeClr val="accent2">
                <a:hueOff val="2501437"/>
                <a:satOff val="-2237"/>
                <a:lumOff val="6"/>
                <a:alphaOff val="0"/>
                <a:shade val="20000"/>
                <a:satMod val="200000"/>
              </a:schemeClr>
              <a:schemeClr val="accent2">
                <a:hueOff val="2501437"/>
                <a:satOff val="-2237"/>
                <a:lumOff val="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EB68CF-B232-4F93-8D25-3E9E58B411BB}">
      <dsp:nvSpPr>
        <dsp:cNvPr id="0" name=""/>
        <dsp:cNvSpPr/>
      </dsp:nvSpPr>
      <dsp:spPr>
        <a:xfrm rot="10800000">
          <a:off x="3488232" y="2231104"/>
          <a:ext cx="1469159" cy="2726906"/>
        </a:xfrm>
        <a:prstGeom prst="round2SameRect">
          <a:avLst>
            <a:gd name="adj1" fmla="val 10500"/>
            <a:gd name="adj2" fmla="val 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 dirty="0" smtClean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>
              <a:solidFill>
                <a:schemeClr val="bg1"/>
              </a:solidFill>
            </a:rPr>
            <a:t>Malý</a:t>
          </a:r>
          <a:endParaRPr lang="sk-SK" sz="2800" b="1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menší</a:t>
          </a:r>
          <a:endParaRPr lang="sk-SK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najmenší</a:t>
          </a:r>
          <a:endParaRPr lang="sk-SK" sz="1800" kern="1200" dirty="0"/>
        </a:p>
      </dsp:txBody>
      <dsp:txXfrm rot="10800000">
        <a:off x="3533414" y="2231104"/>
        <a:ext cx="1378795" cy="2681724"/>
      </dsp:txXfrm>
    </dsp:sp>
    <dsp:sp modelId="{F543CBC0-6654-4D74-85BE-D24E56229846}">
      <dsp:nvSpPr>
        <dsp:cNvPr id="0" name=""/>
        <dsp:cNvSpPr/>
      </dsp:nvSpPr>
      <dsp:spPr>
        <a:xfrm>
          <a:off x="5104307" y="297480"/>
          <a:ext cx="1469159" cy="16361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duotone>
              <a:schemeClr val="accent2">
                <a:hueOff val="3752156"/>
                <a:satOff val="-3355"/>
                <a:lumOff val="10"/>
                <a:alphaOff val="0"/>
                <a:shade val="20000"/>
                <a:satMod val="200000"/>
              </a:schemeClr>
              <a:schemeClr val="accent2">
                <a:hueOff val="3752156"/>
                <a:satOff val="-3355"/>
                <a:lumOff val="1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2F560D-76E4-4C35-A2C6-21C83A576192}">
      <dsp:nvSpPr>
        <dsp:cNvPr id="0" name=""/>
        <dsp:cNvSpPr/>
      </dsp:nvSpPr>
      <dsp:spPr>
        <a:xfrm rot="10800000">
          <a:off x="5104307" y="2231104"/>
          <a:ext cx="1469159" cy="2726906"/>
        </a:xfrm>
        <a:prstGeom prst="round2SameRect">
          <a:avLst>
            <a:gd name="adj1" fmla="val 10500"/>
            <a:gd name="adj2" fmla="val 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Veľký</a:t>
          </a:r>
          <a:endParaRPr lang="sk-SK" sz="32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900" kern="1200" dirty="0" smtClean="0"/>
            <a:t>väčší</a:t>
          </a:r>
          <a:endParaRPr lang="sk-SK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900" kern="1200" dirty="0" smtClean="0"/>
            <a:t>najväčší</a:t>
          </a:r>
          <a:endParaRPr lang="sk-SK" sz="1900" kern="1200" dirty="0"/>
        </a:p>
      </dsp:txBody>
      <dsp:txXfrm rot="10800000">
        <a:off x="5149489" y="2231104"/>
        <a:ext cx="1378795" cy="2681724"/>
      </dsp:txXfrm>
    </dsp:sp>
    <dsp:sp modelId="{64992E0C-DF55-436B-89C6-B30B62E691FA}">
      <dsp:nvSpPr>
        <dsp:cNvPr id="0" name=""/>
        <dsp:cNvSpPr/>
      </dsp:nvSpPr>
      <dsp:spPr>
        <a:xfrm>
          <a:off x="6720382" y="297480"/>
          <a:ext cx="1469159" cy="16361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duotone>
              <a:schemeClr val="accent2">
                <a:hueOff val="5002875"/>
                <a:satOff val="-4473"/>
                <a:lumOff val="13"/>
                <a:alphaOff val="0"/>
                <a:shade val="20000"/>
                <a:satMod val="200000"/>
              </a:schemeClr>
              <a:schemeClr val="accent2">
                <a:hueOff val="5002875"/>
                <a:satOff val="-4473"/>
                <a:lumOff val="1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C44B3B-F036-4A88-A781-41389BDF0687}">
      <dsp:nvSpPr>
        <dsp:cNvPr id="0" name=""/>
        <dsp:cNvSpPr/>
      </dsp:nvSpPr>
      <dsp:spPr>
        <a:xfrm rot="10800000">
          <a:off x="6720382" y="2231104"/>
          <a:ext cx="1469159" cy="2726906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>
              <a:solidFill>
                <a:srgbClr val="AF0960"/>
              </a:solidFill>
            </a:rPr>
            <a:t>Pekný</a:t>
          </a:r>
          <a:endParaRPr lang="sk-SK" sz="3200" b="1" kern="1200" dirty="0">
            <a:solidFill>
              <a:srgbClr val="AF0960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300" kern="1200" dirty="0" smtClean="0"/>
            <a:t>krajší</a:t>
          </a:r>
          <a:endParaRPr lang="sk-SK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najkrajší</a:t>
          </a:r>
          <a:endParaRPr lang="sk-SK" sz="2300" kern="1200" dirty="0"/>
        </a:p>
      </dsp:txBody>
      <dsp:txXfrm rot="10800000">
        <a:off x="6765564" y="2231104"/>
        <a:ext cx="1378795" cy="2681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797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500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91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96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730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74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370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8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09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2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323252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100000">
              <a:srgbClr val="F273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BD82-CF8C-4334-9276-941B8BB71D87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A326-E798-41B7-B2D1-122EC4D88E4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64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prstTxWarp prst="textDoubleWave1">
              <a:avLst>
                <a:gd name="adj1" fmla="val 0"/>
                <a:gd name="adj2" fmla="val 2399"/>
              </a:avLst>
            </a:prstTxWarp>
            <a:normAutofit fontScale="90000"/>
          </a:bodyPr>
          <a:lstStyle/>
          <a:p>
            <a:pPr algn="r"/>
            <a:r>
              <a:rPr lang="sk-SK" sz="72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Prídavné</a:t>
            </a:r>
            <a:br>
              <a:rPr lang="sk-SK" sz="72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k-SK" sz="72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mená</a:t>
            </a:r>
            <a:endParaRPr lang="sk-SK" sz="7200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5733256"/>
            <a:ext cx="6400800" cy="720080"/>
          </a:xfrm>
        </p:spPr>
        <p:txBody>
          <a:bodyPr>
            <a:normAutofit fontScale="92500"/>
          </a:bodyPr>
          <a:lstStyle/>
          <a:p>
            <a:pPr algn="r"/>
            <a:r>
              <a:rPr lang="sk-SK" dirty="0"/>
              <a:t>Copyright © 2010 Mgr. Mária </a:t>
            </a:r>
            <a:r>
              <a:rPr lang="sk-SK" dirty="0" smtClean="0"/>
              <a:t>Dargajová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440160" cy="1439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732" y="260648"/>
            <a:ext cx="1407906" cy="143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Akostné a vzťahové prídavné mená</a:t>
            </a:r>
            <a:endParaRPr lang="sk-SK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Pýtame sa na ne </a:t>
            </a:r>
            <a:r>
              <a:rPr lang="sk-SK" i="1" dirty="0" smtClean="0">
                <a:solidFill>
                  <a:srgbClr val="FFC000"/>
                </a:solidFill>
              </a:rPr>
              <a:t>aký?/ aká?/ aké?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Platí zákon o rytmickom krátení: pek-ný, dl-hý, múd-ry, krás-ny, svie-ži, ho-rú-ci, smieš-ny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Skloňujú sa podľa vzorov </a:t>
            </a:r>
            <a:r>
              <a:rPr lang="sk-SK" i="1" dirty="0" smtClean="0">
                <a:solidFill>
                  <a:srgbClr val="FFC000"/>
                </a:solidFill>
              </a:rPr>
              <a:t>pekný/ cudzí</a:t>
            </a:r>
          </a:p>
          <a:p>
            <a:r>
              <a:rPr lang="sk-SK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 pek</a:t>
            </a:r>
            <a:r>
              <a:rPr lang="sk-SK" b="1" u="sng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k-SK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ý </a:t>
            </a:r>
            <a:r>
              <a:rPr lang="sk-SK" dirty="0" smtClean="0">
                <a:solidFill>
                  <a:srgbClr val="FFC000"/>
                </a:solidFill>
              </a:rPr>
              <a:t>– základ končí na tvrdú alebo obojakú spoluhlásku, napr. detský, celá, mladé</a:t>
            </a:r>
          </a:p>
          <a:p>
            <a:r>
              <a:rPr lang="sk-SK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 cu</a:t>
            </a:r>
            <a:r>
              <a:rPr lang="sk-SK" b="1" u="sng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r>
              <a:rPr lang="sk-SK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 </a:t>
            </a:r>
            <a:r>
              <a:rPr lang="sk-SK" dirty="0" smtClean="0">
                <a:solidFill>
                  <a:srgbClr val="FFC000"/>
                </a:solidFill>
              </a:rPr>
              <a:t>- </a:t>
            </a:r>
            <a:r>
              <a:rPr lang="sk-SK" dirty="0">
                <a:solidFill>
                  <a:srgbClr val="FFC000"/>
                </a:solidFill>
              </a:rPr>
              <a:t>základ končí na </a:t>
            </a:r>
            <a:r>
              <a:rPr lang="sk-SK" dirty="0" smtClean="0">
                <a:solidFill>
                  <a:srgbClr val="FFC000"/>
                </a:solidFill>
              </a:rPr>
              <a:t>mäkkú spoluhlásku</a:t>
            </a:r>
            <a:r>
              <a:rPr lang="sk-SK" dirty="0">
                <a:solidFill>
                  <a:srgbClr val="FFC000"/>
                </a:solidFill>
              </a:rPr>
              <a:t>, napr. </a:t>
            </a:r>
            <a:r>
              <a:rPr lang="sk-SK" dirty="0" smtClean="0">
                <a:solidFill>
                  <a:srgbClr val="FFC000"/>
                </a:solidFill>
              </a:rPr>
              <a:t>svieži, horúci, rýdzi</a:t>
            </a:r>
          </a:p>
          <a:p>
            <a:endParaRPr lang="sk-SK" i="1" dirty="0" smtClean="0">
              <a:solidFill>
                <a:srgbClr val="FFC000"/>
              </a:solidFill>
            </a:endParaRPr>
          </a:p>
          <a:p>
            <a:endParaRPr lang="sk-SK" dirty="0" smtClean="0">
              <a:solidFill>
                <a:srgbClr val="FFC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57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6000" dirty="0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Skloňovanie, pravopis</a:t>
            </a:r>
            <a:endParaRPr lang="sk-SK" dirty="0">
              <a:solidFill>
                <a:srgbClr val="FFC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FFC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Vzor pekný</a:t>
            </a:r>
            <a:r>
              <a:rPr lang="sk-SK" dirty="0" smtClean="0"/>
              <a:t>	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(ten) pekn</a:t>
            </a:r>
            <a:r>
              <a:rPr lang="sk-SK" sz="3200" u="sng" dirty="0" smtClean="0">
                <a:solidFill>
                  <a:srgbClr val="FF0000"/>
                </a:solidFill>
              </a:rPr>
              <a:t>ý</a:t>
            </a:r>
            <a:r>
              <a:rPr lang="sk-SK" dirty="0" smtClean="0">
                <a:solidFill>
                  <a:srgbClr val="FFC000"/>
                </a:solidFill>
              </a:rPr>
              <a:t> (1)</a:t>
            </a: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>
                <a:solidFill>
                  <a:srgbClr val="FFC000"/>
                </a:solidFill>
              </a:rPr>
              <a:t>Pekn</a:t>
            </a:r>
            <a:r>
              <a:rPr lang="sk-SK" sz="3200" u="sng" dirty="0" smtClean="0">
                <a:solidFill>
                  <a:srgbClr val="FF0000"/>
                </a:solidFill>
              </a:rPr>
              <a:t>ých</a:t>
            </a:r>
            <a:r>
              <a:rPr lang="sk-SK" dirty="0" smtClean="0">
                <a:solidFill>
                  <a:srgbClr val="FFC000"/>
                </a:solidFill>
              </a:rPr>
              <a:t>, pekn</a:t>
            </a:r>
            <a:r>
              <a:rPr lang="sk-SK" sz="3200" u="sng" dirty="0" smtClean="0">
                <a:solidFill>
                  <a:srgbClr val="FF0000"/>
                </a:solidFill>
              </a:rPr>
              <a:t>ým</a:t>
            </a:r>
            <a:r>
              <a:rPr lang="sk-SK" dirty="0" smtClean="0">
                <a:solidFill>
                  <a:srgbClr val="FFC000"/>
                </a:solidFill>
              </a:rPr>
              <a:t>, pekn</a:t>
            </a:r>
            <a:r>
              <a:rPr lang="sk-SK" sz="3200" u="sng" dirty="0" smtClean="0">
                <a:solidFill>
                  <a:srgbClr val="FF0000"/>
                </a:solidFill>
              </a:rPr>
              <a:t>ými</a:t>
            </a:r>
            <a:r>
              <a:rPr lang="sk-SK" dirty="0" smtClean="0">
                <a:solidFill>
                  <a:srgbClr val="FFC000"/>
                </a:solidFill>
              </a:rPr>
              <a:t> (skryté)</a:t>
            </a:r>
          </a:p>
          <a:p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>
                <a:solidFill>
                  <a:srgbClr val="FFC000"/>
                </a:solidFill>
              </a:rPr>
              <a:t>(tí) pekn</a:t>
            </a:r>
            <a:r>
              <a:rPr lang="sk-SK" sz="3200" u="sng" dirty="0" smtClean="0">
                <a:solidFill>
                  <a:srgbClr val="FF0000"/>
                </a:solidFill>
              </a:rPr>
              <a:t>í</a:t>
            </a:r>
            <a:r>
              <a:rPr lang="sk-SK" dirty="0" smtClean="0">
                <a:solidFill>
                  <a:srgbClr val="FFC000"/>
                </a:solidFill>
              </a:rPr>
              <a:t>	(žiaci)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FFC000"/>
                </a:solidFill>
              </a:rPr>
              <a:t>	</a:t>
            </a:r>
            <a:r>
              <a:rPr lang="sk-SK" dirty="0" smtClean="0">
                <a:solidFill>
                  <a:srgbClr val="FFC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Vzor cudzí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	Vždý mäkké i/í: </a:t>
            </a: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>
                <a:solidFill>
                  <a:srgbClr val="FFC000"/>
                </a:solidFill>
              </a:rPr>
              <a:t>	cu</a:t>
            </a:r>
            <a:r>
              <a:rPr lang="sk-SK" sz="3200" u="sng" dirty="0" smtClean="0">
                <a:solidFill>
                  <a:srgbClr val="FF0000"/>
                </a:solidFill>
              </a:rPr>
              <a:t>dzí</a:t>
            </a:r>
            <a:endParaRPr lang="sk-SK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	 </a:t>
            </a:r>
            <a:r>
              <a:rPr lang="sk-SK" dirty="0" smtClean="0">
                <a:solidFill>
                  <a:srgbClr val="FFC000"/>
                </a:solidFill>
              </a:rPr>
              <a:t>cu</a:t>
            </a:r>
            <a:r>
              <a:rPr lang="sk-SK" sz="3200" u="sng" dirty="0" smtClean="0">
                <a:solidFill>
                  <a:srgbClr val="FF0000"/>
                </a:solidFill>
              </a:rPr>
              <a:t>dzích</a:t>
            </a:r>
            <a:endParaRPr lang="sk-SK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	 </a:t>
            </a:r>
            <a:r>
              <a:rPr lang="sk-SK" dirty="0" smtClean="0">
                <a:solidFill>
                  <a:srgbClr val="FFC000"/>
                </a:solidFill>
              </a:rPr>
              <a:t>cu</a:t>
            </a:r>
            <a:r>
              <a:rPr lang="sk-SK" sz="3200" u="sng" dirty="0" smtClean="0">
                <a:solidFill>
                  <a:srgbClr val="FF0000"/>
                </a:solidFill>
              </a:rPr>
              <a:t>dzím</a:t>
            </a:r>
            <a:endParaRPr lang="sk-SK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	 </a:t>
            </a:r>
            <a:r>
              <a:rPr lang="sk-SK" dirty="0" smtClean="0">
                <a:solidFill>
                  <a:srgbClr val="FFC000"/>
                </a:solidFill>
              </a:rPr>
              <a:t>cu</a:t>
            </a:r>
            <a:r>
              <a:rPr lang="sk-SK" sz="3200" u="sng" dirty="0" smtClean="0">
                <a:solidFill>
                  <a:srgbClr val="FF0000"/>
                </a:solidFill>
              </a:rPr>
              <a:t>dzími</a:t>
            </a:r>
            <a:endParaRPr lang="sk-SK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Privlastňovacie prídavné mená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Privlastňovanie: </a:t>
            </a:r>
          </a:p>
          <a:p>
            <a:r>
              <a:rPr lang="sk-SK" sz="4000" b="1" dirty="0" smtClean="0">
                <a:solidFill>
                  <a:srgbClr val="AF09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individuálne </a:t>
            </a:r>
            <a:r>
              <a:rPr lang="sk-SK" dirty="0" smtClean="0">
                <a:solidFill>
                  <a:srgbClr val="FFC000"/>
                </a:solidFill>
              </a:rPr>
              <a:t>(v. matk</a:t>
            </a:r>
            <a:r>
              <a:rPr lang="sk-SK" dirty="0" smtClean="0">
                <a:solidFill>
                  <a:srgbClr val="AF0960"/>
                </a:solidFill>
              </a:rPr>
              <a:t>in</a:t>
            </a:r>
            <a:r>
              <a:rPr lang="sk-SK" dirty="0" smtClean="0">
                <a:solidFill>
                  <a:srgbClr val="FFC000"/>
                </a:solidFill>
              </a:rPr>
              <a:t>, otc</a:t>
            </a:r>
            <a:r>
              <a:rPr lang="sk-SK" dirty="0" smtClean="0">
                <a:solidFill>
                  <a:srgbClr val="AF0960"/>
                </a:solidFill>
              </a:rPr>
              <a:t>ov</a:t>
            </a:r>
            <a:r>
              <a:rPr lang="sk-SK" dirty="0" smtClean="0">
                <a:solidFill>
                  <a:srgbClr val="FFC000"/>
                </a:solidFill>
              </a:rPr>
              <a:t>)</a:t>
            </a:r>
          </a:p>
          <a:p>
            <a:pPr marL="0" indent="0">
              <a:buNone/>
            </a:pPr>
            <a:r>
              <a:rPr lang="sk-SK" dirty="0">
                <a:solidFill>
                  <a:srgbClr val="FFC000"/>
                </a:solidFill>
              </a:rPr>
              <a:t>	</a:t>
            </a:r>
            <a:r>
              <a:rPr lang="sk-SK" dirty="0" smtClean="0">
                <a:solidFill>
                  <a:srgbClr val="FFC000"/>
                </a:solidFill>
              </a:rPr>
              <a:t>- privlastňujú jednotlivým živým bytostiam</a:t>
            </a:r>
          </a:p>
          <a:p>
            <a:r>
              <a:rPr lang="sk-SK" sz="4000" b="1" dirty="0" smtClean="0">
                <a:solidFill>
                  <a:srgbClr val="AF09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druhové  </a:t>
            </a:r>
            <a:r>
              <a:rPr lang="sk-SK" dirty="0" smtClean="0">
                <a:solidFill>
                  <a:srgbClr val="FFC000"/>
                </a:solidFill>
              </a:rPr>
              <a:t>(v. páví)</a:t>
            </a:r>
          </a:p>
          <a:p>
            <a:pPr marL="0" indent="0">
              <a:buNone/>
            </a:pPr>
            <a:r>
              <a:rPr lang="sk-SK" dirty="0">
                <a:solidFill>
                  <a:srgbClr val="FFC000"/>
                </a:solidFill>
              </a:rPr>
              <a:t>	</a:t>
            </a:r>
            <a:r>
              <a:rPr lang="sk-SK" dirty="0" smtClean="0">
                <a:solidFill>
                  <a:srgbClr val="FFC000"/>
                </a:solidFill>
              </a:rPr>
              <a:t>- privlastňujú celému zvieraciemu/ 	    	   ľudskému druhu</a:t>
            </a:r>
          </a:p>
          <a:p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2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82267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AF0960"/>
                </a:solidFill>
              </a:rPr>
              <a:t>Individuálne privlastňovanie</a:t>
            </a:r>
            <a:br>
              <a:rPr lang="sk-SK" dirty="0" smtClean="0">
                <a:solidFill>
                  <a:srgbClr val="AF0960"/>
                </a:solidFill>
              </a:rPr>
            </a:br>
            <a:r>
              <a:rPr lang="sk-SK" dirty="0" smtClean="0">
                <a:solidFill>
                  <a:srgbClr val="AF0960"/>
                </a:solidFill>
              </a:rPr>
              <a:t>Vzor matkin/ otcov</a:t>
            </a:r>
            <a:endParaRPr lang="sk-SK" dirty="0">
              <a:solidFill>
                <a:srgbClr val="AF09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332037"/>
            <a:ext cx="8229600" cy="3545235"/>
          </a:xfrm>
        </p:spPr>
        <p:txBody>
          <a:bodyPr/>
          <a:lstStyle/>
          <a:p>
            <a:r>
              <a:rPr lang="sk-SK" sz="3600" dirty="0" smtClean="0">
                <a:solidFill>
                  <a:srgbClr val="FFC000"/>
                </a:solidFill>
              </a:rPr>
              <a:t>(tá) matk</a:t>
            </a:r>
            <a:r>
              <a:rPr lang="sk-SK" sz="3600" dirty="0" smtClean="0">
                <a:solidFill>
                  <a:srgbClr val="AF0960"/>
                </a:solidFill>
              </a:rPr>
              <a:t>a 	 </a:t>
            </a:r>
            <a:r>
              <a:rPr lang="sk-SK" sz="3600" dirty="0" smtClean="0">
                <a:solidFill>
                  <a:srgbClr val="FFC000"/>
                </a:solidFill>
              </a:rPr>
              <a:t>matk</a:t>
            </a:r>
            <a:r>
              <a:rPr lang="sk-SK" sz="3600" dirty="0" smtClean="0">
                <a:solidFill>
                  <a:srgbClr val="AF0960"/>
                </a:solidFill>
              </a:rPr>
              <a:t>in, </a:t>
            </a:r>
            <a:r>
              <a:rPr lang="sk-SK" sz="3600" dirty="0" smtClean="0">
                <a:solidFill>
                  <a:srgbClr val="FFC000"/>
                </a:solidFill>
              </a:rPr>
              <a:t>tet</a:t>
            </a:r>
            <a:r>
              <a:rPr lang="sk-SK" sz="3600" dirty="0" smtClean="0">
                <a:solidFill>
                  <a:srgbClr val="AF0960"/>
                </a:solidFill>
              </a:rPr>
              <a:t>a 	   </a:t>
            </a:r>
            <a:r>
              <a:rPr lang="sk-SK" sz="3600" dirty="0" smtClean="0">
                <a:solidFill>
                  <a:srgbClr val="FFC000"/>
                </a:solidFill>
              </a:rPr>
              <a:t>tet</a:t>
            </a:r>
            <a:r>
              <a:rPr lang="sk-SK" sz="3600" dirty="0" smtClean="0">
                <a:solidFill>
                  <a:srgbClr val="AF0960"/>
                </a:solidFill>
              </a:rPr>
              <a:t>ina</a:t>
            </a:r>
            <a:endParaRPr lang="sk-SK" sz="36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r>
              <a:rPr lang="sk-SK" sz="3600" dirty="0" smtClean="0">
                <a:solidFill>
                  <a:srgbClr val="FFC000"/>
                </a:solidFill>
              </a:rPr>
              <a:t>(ten) otec (G: otc</a:t>
            </a:r>
            <a:r>
              <a:rPr lang="sk-SK" sz="3600" dirty="0" smtClean="0">
                <a:solidFill>
                  <a:srgbClr val="AF0960"/>
                </a:solidFill>
              </a:rPr>
              <a:t>a</a:t>
            </a:r>
            <a:r>
              <a:rPr lang="sk-SK" sz="3600" dirty="0" smtClean="0">
                <a:solidFill>
                  <a:srgbClr val="FFC000"/>
                </a:solidFill>
              </a:rPr>
              <a:t>)        otc</a:t>
            </a:r>
            <a:r>
              <a:rPr lang="sk-SK" sz="3600" dirty="0" smtClean="0">
                <a:solidFill>
                  <a:srgbClr val="AF0960"/>
                </a:solidFill>
              </a:rPr>
              <a:t>ov</a:t>
            </a:r>
            <a:r>
              <a:rPr lang="sk-SK" sz="3600" dirty="0" smtClean="0">
                <a:solidFill>
                  <a:srgbClr val="FFC000"/>
                </a:solidFill>
              </a:rPr>
              <a:t>, 	</a:t>
            </a:r>
            <a:endParaRPr lang="sk-SK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k-SK" sz="3600" dirty="0" smtClean="0">
                <a:solidFill>
                  <a:srgbClr val="FFC000"/>
                </a:solidFill>
              </a:rPr>
              <a:t>   murár       murár</a:t>
            </a:r>
            <a:r>
              <a:rPr lang="sk-SK" sz="3600" dirty="0" smtClean="0">
                <a:solidFill>
                  <a:srgbClr val="AF0960"/>
                </a:solidFill>
              </a:rPr>
              <a:t>ova</a:t>
            </a:r>
            <a:r>
              <a:rPr lang="sk-SK" sz="3600" dirty="0" smtClean="0">
                <a:solidFill>
                  <a:srgbClr val="FFC000"/>
                </a:solidFill>
              </a:rPr>
              <a:t>, sused 	   sused</a:t>
            </a:r>
            <a:r>
              <a:rPr lang="sk-SK" sz="3600" dirty="0" smtClean="0">
                <a:solidFill>
                  <a:srgbClr val="AF0960"/>
                </a:solidFill>
              </a:rPr>
              <a:t>ovo</a:t>
            </a:r>
            <a:r>
              <a:rPr lang="sk-SK" sz="3600" dirty="0" smtClean="0">
                <a:solidFill>
                  <a:srgbClr val="FFC000"/>
                </a:solidFill>
              </a:rPr>
              <a:t>,        </a:t>
            </a:r>
          </a:p>
          <a:p>
            <a:pPr marL="0" indent="0">
              <a:buNone/>
            </a:pPr>
            <a:r>
              <a:rPr lang="sk-SK" sz="3600" dirty="0">
                <a:solidFill>
                  <a:srgbClr val="FFC000"/>
                </a:solidFill>
              </a:rPr>
              <a:t> </a:t>
            </a:r>
            <a:r>
              <a:rPr lang="sk-SK" sz="3600" dirty="0" smtClean="0">
                <a:solidFill>
                  <a:srgbClr val="FFC000"/>
                </a:solidFill>
              </a:rPr>
              <a:t>  ujo        uj</a:t>
            </a:r>
            <a:r>
              <a:rPr lang="sk-SK" sz="3600" dirty="0" smtClean="0">
                <a:solidFill>
                  <a:srgbClr val="AF0960"/>
                </a:solidFill>
              </a:rPr>
              <a:t>ove</a:t>
            </a:r>
            <a:r>
              <a:rPr lang="sk-SK" sz="3600" dirty="0" smtClean="0">
                <a:solidFill>
                  <a:srgbClr val="FFC000"/>
                </a:solidFill>
              </a:rPr>
              <a:t>, starost</a:t>
            </a:r>
            <a:r>
              <a:rPr lang="sk-SK" sz="3600" dirty="0" smtClean="0">
                <a:solidFill>
                  <a:srgbClr val="AF0960"/>
                </a:solidFill>
              </a:rPr>
              <a:t>a</a:t>
            </a:r>
            <a:r>
              <a:rPr lang="sk-SK" sz="3600" dirty="0" smtClean="0">
                <a:solidFill>
                  <a:srgbClr val="FFC000"/>
                </a:solidFill>
              </a:rPr>
              <a:t>       starost</a:t>
            </a:r>
            <a:r>
              <a:rPr lang="sk-SK" sz="3600" dirty="0" smtClean="0">
                <a:solidFill>
                  <a:srgbClr val="AF0960"/>
                </a:solidFill>
              </a:rPr>
              <a:t>ovi</a:t>
            </a:r>
            <a:r>
              <a:rPr lang="sk-SK" sz="3600" dirty="0" smtClean="0">
                <a:solidFill>
                  <a:srgbClr val="FFC000"/>
                </a:solidFill>
              </a:rPr>
              <a:t> </a:t>
            </a:r>
            <a:endParaRPr lang="sk-SK" sz="36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22580" y="2564904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Right Arrow 5"/>
          <p:cNvSpPr/>
          <p:nvPr/>
        </p:nvSpPr>
        <p:spPr>
          <a:xfrm>
            <a:off x="5586659" y="2564904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ight Arrow 6"/>
          <p:cNvSpPr/>
          <p:nvPr/>
        </p:nvSpPr>
        <p:spPr>
          <a:xfrm>
            <a:off x="2077320" y="4437112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Right Arrow 7"/>
          <p:cNvSpPr/>
          <p:nvPr/>
        </p:nvSpPr>
        <p:spPr>
          <a:xfrm>
            <a:off x="1576772" y="5085184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ight Arrow 8"/>
          <p:cNvSpPr/>
          <p:nvPr/>
        </p:nvSpPr>
        <p:spPr>
          <a:xfrm>
            <a:off x="4499992" y="3789040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ight Arrow 9"/>
          <p:cNvSpPr/>
          <p:nvPr/>
        </p:nvSpPr>
        <p:spPr>
          <a:xfrm>
            <a:off x="5789708" y="4437112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ight Arrow 10"/>
          <p:cNvSpPr/>
          <p:nvPr/>
        </p:nvSpPr>
        <p:spPr>
          <a:xfrm>
            <a:off x="5052209" y="5096046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439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Vzor matkin a otcov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FFC000"/>
                </a:solidFill>
              </a:rPr>
              <a:t>matkin, matkinho, matkinmu, matkin, matkinom, matkin</a:t>
            </a:r>
            <a:r>
              <a:rPr lang="sk-SK" sz="3600" dirty="0" smtClean="0">
                <a:solidFill>
                  <a:srgbClr val="FF0000"/>
                </a:solidFill>
              </a:rPr>
              <a:t>ým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matkini, matkin</a:t>
            </a:r>
            <a:r>
              <a:rPr lang="sk-SK" sz="3600" dirty="0" smtClean="0">
                <a:solidFill>
                  <a:srgbClr val="FF0000"/>
                </a:solidFill>
              </a:rPr>
              <a:t>ých</a:t>
            </a:r>
            <a:r>
              <a:rPr lang="sk-SK" sz="3600" dirty="0" smtClean="0">
                <a:solidFill>
                  <a:srgbClr val="FFC000"/>
                </a:solidFill>
              </a:rPr>
              <a:t>, matkin</a:t>
            </a:r>
            <a:r>
              <a:rPr lang="sk-SK" sz="3600" dirty="0" smtClean="0">
                <a:solidFill>
                  <a:srgbClr val="FF0000"/>
                </a:solidFill>
              </a:rPr>
              <a:t>ým</a:t>
            </a:r>
            <a:r>
              <a:rPr lang="sk-SK" sz="3600" dirty="0" smtClean="0">
                <a:solidFill>
                  <a:srgbClr val="FFC000"/>
                </a:solidFill>
              </a:rPr>
              <a:t>, matkin</a:t>
            </a:r>
            <a:r>
              <a:rPr lang="sk-SK" sz="3600" dirty="0" smtClean="0">
                <a:solidFill>
                  <a:srgbClr val="FF0000"/>
                </a:solidFill>
              </a:rPr>
              <a:t>ých,</a:t>
            </a:r>
            <a:r>
              <a:rPr lang="sk-SK" sz="3600" dirty="0" smtClean="0">
                <a:solidFill>
                  <a:srgbClr val="FFC000"/>
                </a:solidFill>
              </a:rPr>
              <a:t> matkin</a:t>
            </a:r>
            <a:r>
              <a:rPr lang="sk-SK" sz="3600" dirty="0" smtClean="0">
                <a:solidFill>
                  <a:srgbClr val="FF0000"/>
                </a:solidFill>
              </a:rPr>
              <a:t>ých</a:t>
            </a:r>
            <a:r>
              <a:rPr lang="sk-SK" sz="3600" dirty="0" smtClean="0">
                <a:solidFill>
                  <a:srgbClr val="FFC000"/>
                </a:solidFill>
              </a:rPr>
              <a:t> , matkin</a:t>
            </a:r>
            <a:r>
              <a:rPr lang="sk-SK" sz="3600" dirty="0" smtClean="0">
                <a:solidFill>
                  <a:srgbClr val="FF0000"/>
                </a:solidFill>
              </a:rPr>
              <a:t>ými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otcov, otcovho, otcovmu, otcov, otcovom, otcovým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otcovi, otcov</a:t>
            </a:r>
            <a:r>
              <a:rPr lang="sk-SK" sz="3600" dirty="0" smtClean="0">
                <a:solidFill>
                  <a:srgbClr val="FF0000"/>
                </a:solidFill>
              </a:rPr>
              <a:t>ých</a:t>
            </a:r>
            <a:r>
              <a:rPr lang="sk-SK" sz="3600" dirty="0" smtClean="0">
                <a:solidFill>
                  <a:srgbClr val="FFC000"/>
                </a:solidFill>
              </a:rPr>
              <a:t>, otcov</a:t>
            </a:r>
            <a:r>
              <a:rPr lang="sk-SK" sz="3600" dirty="0" smtClean="0">
                <a:solidFill>
                  <a:srgbClr val="FF0000"/>
                </a:solidFill>
              </a:rPr>
              <a:t>ým</a:t>
            </a:r>
            <a:r>
              <a:rPr lang="sk-SK" sz="3600" dirty="0" smtClean="0">
                <a:solidFill>
                  <a:srgbClr val="FFC000"/>
                </a:solidFill>
              </a:rPr>
              <a:t>, otcov</a:t>
            </a:r>
            <a:r>
              <a:rPr lang="sk-SK" sz="3600" dirty="0" smtClean="0">
                <a:solidFill>
                  <a:srgbClr val="FF0000"/>
                </a:solidFill>
              </a:rPr>
              <a:t>ých</a:t>
            </a:r>
            <a:r>
              <a:rPr lang="sk-SK" sz="3600" dirty="0" smtClean="0">
                <a:solidFill>
                  <a:srgbClr val="FFC000"/>
                </a:solidFill>
              </a:rPr>
              <a:t>, otcov</a:t>
            </a:r>
            <a:r>
              <a:rPr lang="sk-SK" sz="3600" dirty="0" smtClean="0">
                <a:solidFill>
                  <a:srgbClr val="FF0000"/>
                </a:solidFill>
              </a:rPr>
              <a:t>ých</a:t>
            </a:r>
            <a:r>
              <a:rPr lang="sk-SK" sz="3600" dirty="0" smtClean="0">
                <a:solidFill>
                  <a:srgbClr val="FFC000"/>
                </a:solidFill>
              </a:rPr>
              <a:t>, otcov</a:t>
            </a:r>
            <a:r>
              <a:rPr lang="sk-SK" sz="3600" dirty="0" smtClean="0">
                <a:solidFill>
                  <a:srgbClr val="FF0000"/>
                </a:solidFill>
              </a:rPr>
              <a:t>ými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84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r>
              <a:rPr lang="sk-SK" dirty="0">
                <a:solidFill>
                  <a:srgbClr val="FFC000"/>
                </a:solidFill>
              </a:rPr>
              <a:t>v</a:t>
            </a:r>
            <a:r>
              <a:rPr lang="sk-SK" dirty="0" smtClean="0">
                <a:solidFill>
                  <a:srgbClr val="FFC000"/>
                </a:solidFill>
              </a:rPr>
              <a:t> sg. stredného rodu je prípona –ov</a:t>
            </a:r>
            <a:r>
              <a:rPr lang="sk-SK" dirty="0" smtClean="0">
                <a:solidFill>
                  <a:srgbClr val="AF0960"/>
                </a:solidFill>
              </a:rPr>
              <a:t>o</a:t>
            </a:r>
            <a:r>
              <a:rPr lang="sk-SK" dirty="0" smtClean="0">
                <a:solidFill>
                  <a:srgbClr val="FFC000"/>
                </a:solidFill>
              </a:rPr>
              <a:t>/ -in</a:t>
            </a:r>
            <a:r>
              <a:rPr lang="sk-SK" dirty="0" smtClean="0">
                <a:solidFill>
                  <a:srgbClr val="AF0960"/>
                </a:solidFill>
              </a:rPr>
              <a:t>o</a:t>
            </a:r>
            <a:r>
              <a:rPr lang="sk-SK" dirty="0" smtClean="0">
                <a:solidFill>
                  <a:srgbClr val="FFC000"/>
                </a:solidFill>
              </a:rPr>
              <a:t>: susedkino (auto), otcovo (remeslo), líškino (mláďa), krtovo (videnie)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neplatí pravidlo o rytmickom krátení – posledná slabika je </a:t>
            </a:r>
            <a:r>
              <a:rPr lang="sk-SK" u="sng" dirty="0" smtClean="0">
                <a:solidFill>
                  <a:srgbClr val="FFC000"/>
                </a:solidFill>
              </a:rPr>
              <a:t>krátka</a:t>
            </a:r>
            <a:r>
              <a:rPr lang="sk-SK" dirty="0" smtClean="0">
                <a:solidFill>
                  <a:srgbClr val="FFC000"/>
                </a:solidFill>
              </a:rPr>
              <a:t> – otc</a:t>
            </a:r>
            <a:r>
              <a:rPr lang="sk-SK" u="sng" dirty="0" smtClean="0">
                <a:solidFill>
                  <a:srgbClr val="FFC000"/>
                </a:solidFill>
              </a:rPr>
              <a:t>ova</a:t>
            </a:r>
            <a:r>
              <a:rPr lang="sk-SK" dirty="0" smtClean="0">
                <a:solidFill>
                  <a:srgbClr val="FFC000"/>
                </a:solidFill>
              </a:rPr>
              <a:t> rodina, mam</a:t>
            </a:r>
            <a:r>
              <a:rPr lang="sk-SK" u="sng" dirty="0" smtClean="0">
                <a:solidFill>
                  <a:srgbClr val="FFC000"/>
                </a:solidFill>
              </a:rPr>
              <a:t>ine</a:t>
            </a:r>
            <a:r>
              <a:rPr lang="sk-SK" dirty="0" smtClean="0">
                <a:solidFill>
                  <a:srgbClr val="FFC000"/>
                </a:solidFill>
              </a:rPr>
              <a:t> kolegyne, brat</a:t>
            </a:r>
            <a:r>
              <a:rPr lang="sk-SK" u="sng" dirty="0" smtClean="0">
                <a:solidFill>
                  <a:srgbClr val="FFC000"/>
                </a:solidFill>
              </a:rPr>
              <a:t>ovo</a:t>
            </a:r>
            <a:r>
              <a:rPr lang="sk-SK" dirty="0" smtClean="0">
                <a:solidFill>
                  <a:srgbClr val="FFC000"/>
                </a:solidFill>
              </a:rPr>
              <a:t> auto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prídavné meno si zachováva také začiatočné písmeno, aké malo podstatné meno, z ktorého vzniklo: </a:t>
            </a:r>
            <a:r>
              <a:rPr lang="sk-SK" dirty="0" smtClean="0">
                <a:solidFill>
                  <a:srgbClr val="AF0960"/>
                </a:solidFill>
              </a:rPr>
              <a:t>J</a:t>
            </a:r>
            <a:r>
              <a:rPr lang="sk-SK" dirty="0" smtClean="0">
                <a:solidFill>
                  <a:srgbClr val="FFC000"/>
                </a:solidFill>
              </a:rPr>
              <a:t>ano – </a:t>
            </a:r>
            <a:r>
              <a:rPr lang="sk-SK" dirty="0" smtClean="0">
                <a:solidFill>
                  <a:srgbClr val="AF0960"/>
                </a:solidFill>
              </a:rPr>
              <a:t>J</a:t>
            </a:r>
            <a:r>
              <a:rPr lang="sk-SK" dirty="0" smtClean="0">
                <a:solidFill>
                  <a:srgbClr val="FFC000"/>
                </a:solidFill>
              </a:rPr>
              <a:t>anova, </a:t>
            </a:r>
            <a:r>
              <a:rPr lang="sk-SK" dirty="0" smtClean="0">
                <a:solidFill>
                  <a:srgbClr val="AF0960"/>
                </a:solidFill>
              </a:rPr>
              <a:t>u</a:t>
            </a:r>
            <a:r>
              <a:rPr lang="sk-SK" dirty="0" smtClean="0">
                <a:solidFill>
                  <a:srgbClr val="FFC000"/>
                </a:solidFill>
              </a:rPr>
              <a:t>čiteľka - </a:t>
            </a:r>
            <a:r>
              <a:rPr lang="sk-SK" dirty="0" smtClean="0">
                <a:solidFill>
                  <a:srgbClr val="AF0960"/>
                </a:solidFill>
              </a:rPr>
              <a:t>u</a:t>
            </a:r>
            <a:r>
              <a:rPr lang="sk-SK" dirty="0" smtClean="0">
                <a:solidFill>
                  <a:srgbClr val="FFC000"/>
                </a:solidFill>
              </a:rPr>
              <a:t>čiteľkin, </a:t>
            </a:r>
            <a:r>
              <a:rPr lang="sk-SK" dirty="0" smtClean="0">
                <a:solidFill>
                  <a:srgbClr val="AF0960"/>
                </a:solidFill>
              </a:rPr>
              <a:t>H</a:t>
            </a:r>
            <a:r>
              <a:rPr lang="sk-SK" dirty="0" smtClean="0">
                <a:solidFill>
                  <a:srgbClr val="FFC000"/>
                </a:solidFill>
              </a:rPr>
              <a:t>evier – </a:t>
            </a:r>
            <a:r>
              <a:rPr lang="sk-SK" dirty="0" smtClean="0">
                <a:solidFill>
                  <a:srgbClr val="AF0960"/>
                </a:solidFill>
              </a:rPr>
              <a:t>H</a:t>
            </a:r>
            <a:r>
              <a:rPr lang="sk-SK" dirty="0" smtClean="0">
                <a:solidFill>
                  <a:srgbClr val="FFC000"/>
                </a:solidFill>
              </a:rPr>
              <a:t>evierova, </a:t>
            </a:r>
            <a:r>
              <a:rPr lang="sk-SK" dirty="0" smtClean="0">
                <a:solidFill>
                  <a:srgbClr val="AF0960"/>
                </a:solidFill>
              </a:rPr>
              <a:t>A</a:t>
            </a:r>
            <a:r>
              <a:rPr lang="sk-SK" dirty="0" smtClean="0">
                <a:solidFill>
                  <a:srgbClr val="FFC000"/>
                </a:solidFill>
              </a:rPr>
              <a:t>nka – </a:t>
            </a:r>
            <a:r>
              <a:rPr lang="sk-SK" dirty="0" smtClean="0">
                <a:solidFill>
                  <a:srgbClr val="AF0960"/>
                </a:solidFill>
              </a:rPr>
              <a:t>A</a:t>
            </a:r>
            <a:r>
              <a:rPr lang="sk-SK" dirty="0" smtClean="0">
                <a:solidFill>
                  <a:srgbClr val="FFC000"/>
                </a:solidFill>
              </a:rPr>
              <a:t>nkine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AF09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 matkin a otcov</a:t>
            </a:r>
            <a:endParaRPr lang="sk-SK" dirty="0">
              <a:solidFill>
                <a:srgbClr val="AF09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454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AF0960"/>
                </a:solidFill>
              </a:rPr>
              <a:t>Druhové privlastňovanie</a:t>
            </a:r>
            <a:br>
              <a:rPr lang="sk-SK" dirty="0" smtClean="0">
                <a:solidFill>
                  <a:srgbClr val="AF0960"/>
                </a:solidFill>
              </a:rPr>
            </a:br>
            <a:r>
              <a:rPr lang="sk-SK" dirty="0" smtClean="0">
                <a:solidFill>
                  <a:srgbClr val="AF0960"/>
                </a:solidFill>
              </a:rPr>
              <a:t>Vzor páví</a:t>
            </a:r>
            <a:endParaRPr lang="sk-SK" dirty="0">
              <a:solidFill>
                <a:srgbClr val="AF09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3993307"/>
          </a:xfrm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privlastňujú celému zvieraciemu/ ľudskému druhu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medvedí, labutí, sloní, rybí, blší, včelí, orlí, človečí, boží, obrí, trpasličí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sg.: páví, pávieho, páviemu, páví, pávom, páv</a:t>
            </a:r>
            <a:r>
              <a:rPr lang="sk-SK" dirty="0" smtClean="0">
                <a:solidFill>
                  <a:srgbClr val="FF0000"/>
                </a:solidFill>
              </a:rPr>
              <a:t>ím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pl. pávie, páv</a:t>
            </a:r>
            <a:r>
              <a:rPr lang="sk-SK" dirty="0" smtClean="0">
                <a:solidFill>
                  <a:srgbClr val="FF0000"/>
                </a:solidFill>
              </a:rPr>
              <a:t>ích</a:t>
            </a:r>
            <a:r>
              <a:rPr lang="sk-SK" dirty="0" smtClean="0">
                <a:solidFill>
                  <a:srgbClr val="FFC000"/>
                </a:solidFill>
              </a:rPr>
              <a:t>, páv</a:t>
            </a:r>
            <a:r>
              <a:rPr lang="sk-SK" dirty="0" smtClean="0">
                <a:solidFill>
                  <a:srgbClr val="FF0000"/>
                </a:solidFill>
              </a:rPr>
              <a:t>ím</a:t>
            </a:r>
            <a:r>
              <a:rPr lang="sk-SK" dirty="0" smtClean="0">
                <a:solidFill>
                  <a:srgbClr val="FFC000"/>
                </a:solidFill>
              </a:rPr>
              <a:t>, pávie, páv</a:t>
            </a:r>
            <a:r>
              <a:rPr lang="sk-SK" dirty="0" smtClean="0">
                <a:solidFill>
                  <a:srgbClr val="FF0000"/>
                </a:solidFill>
              </a:rPr>
              <a:t>ích</a:t>
            </a:r>
            <a:r>
              <a:rPr lang="sk-SK" dirty="0" smtClean="0">
                <a:solidFill>
                  <a:srgbClr val="FFC000"/>
                </a:solidFill>
              </a:rPr>
              <a:t>, páv</a:t>
            </a:r>
            <a:r>
              <a:rPr lang="sk-SK" dirty="0" smtClean="0">
                <a:solidFill>
                  <a:srgbClr val="FF0000"/>
                </a:solidFill>
              </a:rPr>
              <a:t>ími</a:t>
            </a:r>
          </a:p>
          <a:p>
            <a:endParaRPr lang="sk-SK" dirty="0">
              <a:solidFill>
                <a:srgbClr val="FFC000"/>
              </a:solidFill>
            </a:endParaRPr>
          </a:p>
          <a:p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23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18000"/>
              </a:schemeClr>
            </a:gs>
            <a:gs pos="100000">
              <a:srgbClr val="156B13">
                <a:lumMod val="52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AF09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Vzor páví</a:t>
            </a:r>
            <a:endParaRPr lang="sk-SK" sz="6000" dirty="0">
              <a:solidFill>
                <a:srgbClr val="AF09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neplatí pravidlo o rytmickom krátení, posledná slabika je </a:t>
            </a:r>
            <a:r>
              <a:rPr lang="sk-SK" i="1" dirty="0" smtClean="0">
                <a:solidFill>
                  <a:srgbClr val="FFC000"/>
                </a:solidFill>
              </a:rPr>
              <a:t>vždy</a:t>
            </a:r>
            <a:r>
              <a:rPr lang="sk-SK" dirty="0" smtClean="0">
                <a:solidFill>
                  <a:srgbClr val="FFC000"/>
                </a:solidFill>
              </a:rPr>
              <a:t> dlhá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v príponách vždy mäkké i/ í, napr. kobrím, rybích, tigrím)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ak sa základ slov končí na ď/ ť/ ň/ľ, v L a I si prídavné meno zachováva mäkkú koncovku, napr. o  ha</a:t>
            </a:r>
            <a:r>
              <a:rPr lang="sk-SK" dirty="0" smtClean="0">
                <a:solidFill>
                  <a:srgbClr val="FF0000"/>
                </a:solidFill>
              </a:rPr>
              <a:t>ď</a:t>
            </a:r>
            <a:r>
              <a:rPr lang="sk-SK" dirty="0" smtClean="0">
                <a:solidFill>
                  <a:srgbClr val="FFC000"/>
                </a:solidFill>
              </a:rPr>
              <a:t>om jede, kohú</a:t>
            </a:r>
            <a:r>
              <a:rPr lang="sk-SK" dirty="0" smtClean="0">
                <a:solidFill>
                  <a:srgbClr val="FF0000"/>
                </a:solidFill>
              </a:rPr>
              <a:t>ť</a:t>
            </a:r>
            <a:r>
              <a:rPr lang="sk-SK" dirty="0" smtClean="0">
                <a:solidFill>
                  <a:srgbClr val="FFC000"/>
                </a:solidFill>
              </a:rPr>
              <a:t>om, slo</a:t>
            </a:r>
            <a:r>
              <a:rPr lang="sk-SK" dirty="0" smtClean="0">
                <a:solidFill>
                  <a:srgbClr val="FF0000"/>
                </a:solidFill>
              </a:rPr>
              <a:t>ň</a:t>
            </a:r>
            <a:r>
              <a:rPr lang="sk-SK" dirty="0" smtClean="0">
                <a:solidFill>
                  <a:srgbClr val="FFC000"/>
                </a:solidFill>
              </a:rPr>
              <a:t>om, vče</a:t>
            </a:r>
            <a:r>
              <a:rPr lang="sk-SK" dirty="0" smtClean="0">
                <a:solidFill>
                  <a:srgbClr val="FF0000"/>
                </a:solidFill>
              </a:rPr>
              <a:t>ľ</a:t>
            </a:r>
            <a:r>
              <a:rPr lang="sk-SK" dirty="0" smtClean="0">
                <a:solidFill>
                  <a:srgbClr val="FFC000"/>
                </a:solidFill>
              </a:rPr>
              <a:t>ou,  pred motý</a:t>
            </a:r>
            <a:r>
              <a:rPr lang="sk-SK" dirty="0" smtClean="0">
                <a:solidFill>
                  <a:srgbClr val="FF0000"/>
                </a:solidFill>
              </a:rPr>
              <a:t>ľ</a:t>
            </a:r>
            <a:r>
              <a:rPr lang="sk-SK" dirty="0" smtClean="0">
                <a:solidFill>
                  <a:srgbClr val="FFC000"/>
                </a:solidFill>
              </a:rPr>
              <a:t>ou</a:t>
            </a:r>
          </a:p>
          <a:p>
            <a:endParaRPr lang="sk-SK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endParaRPr lang="sk-SK" dirty="0" smtClean="0">
              <a:solidFill>
                <a:srgbClr val="FFC000"/>
              </a:solidFill>
            </a:endParaRPr>
          </a:p>
          <a:p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Prídavné mená</a:t>
            </a:r>
            <a:endParaRPr lang="sk-SK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Plnovýznamové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Ohybné (dajú sa skloňovať)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Pomenúvajú vlastnosti osôb, zvierat a vecí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Pýtame sa na ne aký?/ čí?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Viažu sa na nadradené podstatné meno,         s ktorým majú rovnaké gramatické kategórie (rod, číslo, pád)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444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prstTxWarp prst="textDoubleWave1">
              <a:avLst/>
            </a:prstTxWarp>
          </a:bodyPr>
          <a:lstStyle/>
          <a:p>
            <a:pPr algn="l"/>
            <a:r>
              <a:rPr lang="sk-SK" sz="1400" dirty="0" smtClean="0">
                <a:solidFill>
                  <a:srgbClr val="FFC000"/>
                </a:solidFill>
              </a:rPr>
              <a:t>Rozdelenie prídavných mien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44824"/>
            <a:ext cx="6048672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54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1. akostné</a:t>
            </a:r>
          </a:p>
          <a:p>
            <a:pPr marL="0" indent="0">
              <a:buNone/>
            </a:pPr>
            <a:r>
              <a:rPr lang="sk-SK" sz="54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2. vzťahové</a:t>
            </a:r>
          </a:p>
          <a:p>
            <a:pPr marL="0" indent="0">
              <a:buNone/>
            </a:pPr>
            <a:r>
              <a:rPr lang="sk-SK" sz="54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3. privlastňovacie</a:t>
            </a:r>
            <a:endParaRPr lang="sk-SK" sz="5400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64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Akostné prídavné mená</a:t>
            </a:r>
            <a:endParaRPr lang="sk-SK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C000"/>
                </a:solidFill>
              </a:rPr>
              <a:t>Dajú sa stupňovať (dlhý – dlhší - najdlhší)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Dajú sa k nim tvoriť antonymá            (dlhý - krátky)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Patria sem aj farby</a:t>
            </a:r>
          </a:p>
          <a:p>
            <a:r>
              <a:rPr lang="sk-SK" sz="3600" dirty="0" smtClean="0">
                <a:solidFill>
                  <a:srgbClr val="FFC000"/>
                </a:solidFill>
              </a:rPr>
              <a:t>napr. čistý, studený, nový, pohodlný, mäkký</a:t>
            </a:r>
            <a:endParaRPr lang="sk-SK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sk-SK" sz="48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Stupňovanie </a:t>
            </a: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akostných prídavných mien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Priame stupňovanie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sk-SK" sz="3600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1296951"/>
              </p:ext>
            </p:extLst>
          </p:nvPr>
        </p:nvGraphicFramePr>
        <p:xfrm>
          <a:off x="539552" y="1700808"/>
          <a:ext cx="7992888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0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sk-SK" sz="48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Stupňovanie </a:t>
            </a: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akostných prídavných mien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Stupňovanie opisom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sk-SK" sz="3600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7732839"/>
              </p:ext>
            </p:extLst>
          </p:nvPr>
        </p:nvGraphicFramePr>
        <p:xfrm>
          <a:off x="539552" y="1628800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Veselý – viac veselý – najviac veselý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Veselý – menej veselý – najmenej veselý</a:t>
            </a:r>
          </a:p>
          <a:p>
            <a:endParaRPr lang="sk-SK" dirty="0" smtClean="0">
              <a:solidFill>
                <a:srgbClr val="FFC000"/>
              </a:solidFill>
            </a:endParaRPr>
          </a:p>
          <a:p>
            <a:r>
              <a:rPr lang="sk-SK" sz="3000" dirty="0" smtClean="0">
                <a:solidFill>
                  <a:srgbClr val="FFC000"/>
                </a:solidFill>
              </a:rPr>
              <a:t>usmievavý – viac usmievavý – najviac usmievavý</a:t>
            </a:r>
          </a:p>
          <a:p>
            <a:r>
              <a:rPr lang="sk-SK" sz="2800" dirty="0" smtClean="0">
                <a:solidFill>
                  <a:srgbClr val="FFC000"/>
                </a:solidFill>
              </a:rPr>
              <a:t>usmievavý -  menej usmievavý  - najmenej usmievavý </a:t>
            </a:r>
          </a:p>
          <a:p>
            <a:pPr marL="0" indent="0">
              <a:buNone/>
            </a:pPr>
            <a:endParaRPr lang="sk-SK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4AF16-8345-4071-97D3-195B3C39E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DEE4AF16-8345-4071-97D3-195B3C39E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418B0-BE3B-449A-9C9F-30F2B8025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B24418B0-BE3B-449A-9C9F-30F2B8025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6419B-83FB-4EC0-AC7B-5AA7FA64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2926419B-83FB-4EC0-AC7B-5AA7FA649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390BF-BB24-455A-9F62-96615392C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CD5390BF-BB24-455A-9F62-96615392C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8D90CA-5800-443D-8158-71094B7F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768D90CA-5800-443D-8158-71094B7F0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10D99-EF09-4B88-9441-EA2A02F0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FE10D99-EF09-4B88-9441-EA2A02F0F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DEE4AF16-8345-4071-97D3-195B3C39E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4AF16-8345-4071-97D3-195B3C39E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24418B0-BE3B-449A-9C9F-30F2B8025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418B0-BE3B-449A-9C9F-30F2B8025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2926419B-83FB-4EC0-AC7B-5AA7FA649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6419B-83FB-4EC0-AC7B-5AA7FA64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CD5390BF-BB24-455A-9F62-96615392C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390BF-BB24-455A-9F62-96615392C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68D90CA-5800-443D-8158-71094B7F0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8D90CA-5800-443D-8158-71094B7F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6FE10D99-EF09-4B88-9441-EA2A02F0F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10D99-EF09-4B88-9441-EA2A02F0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Graphic spid="4" grpId="1" uiExpand="1">
        <p:bldSub>
          <a:bldDgm bld="one"/>
        </p:bldSub>
      </p:bldGraphic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564765"/>
              </p:ext>
            </p:extLst>
          </p:nvPr>
        </p:nvGraphicFramePr>
        <p:xfrm>
          <a:off x="467544" y="1556792"/>
          <a:ext cx="8445624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8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Stupňovanie </a:t>
            </a: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akostných prídavných mien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Nepravidelné stupňovanie</a:t>
            </a:r>
            <a:br>
              <a:rPr lang="sk-SK" sz="3600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sk-SK" sz="3600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5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57F639-CA42-4FF4-B0F8-A92AE2C09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8857F639-CA42-4FF4-B0F8-A92AE2C09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F910EB-2107-4940-80DF-1A1AB61CB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0AF910EB-2107-4940-80DF-1A1AB61CB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C16A0A-1B42-4E76-96D8-A38A000EA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2AC16A0A-1B42-4E76-96D8-A38A000EA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24BC15-5E81-4128-92E4-76B254F55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0C24BC15-5E81-4128-92E4-76B254F55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AA2AE3-9A0B-48C0-B89C-6F3973ED5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BDAA2AE3-9A0B-48C0-B89C-6F3973ED5C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515514-EB3C-4757-B508-CA35F4E01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11515514-EB3C-4757-B508-CA35F4E01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EB68CF-B232-4F93-8D25-3E9E58B41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AEEB68CF-B232-4F93-8D25-3E9E58B41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43CBC0-6654-4D74-85BE-D24E56229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F543CBC0-6654-4D74-85BE-D24E56229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2F560D-76E4-4C35-A2C6-21C83A57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E62F560D-76E4-4C35-A2C6-21C83A576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992E0C-DF55-436B-89C6-B30B62E69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64992E0C-DF55-436B-89C6-B30B62E69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44B3B-F036-4A88-A781-41389BDF0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8CC44B3B-F036-4A88-A781-41389BDF0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Vzťahové prídavné mená</a:t>
            </a:r>
            <a:endParaRPr lang="sk-SK" dirty="0"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solidFill>
                  <a:srgbClr val="FFC000"/>
                </a:solidFill>
              </a:rPr>
              <a:t>Nedajú sa stupňovať</a:t>
            </a:r>
          </a:p>
          <a:p>
            <a:r>
              <a:rPr lang="sk-SK" sz="4000" dirty="0" smtClean="0">
                <a:solidFill>
                  <a:srgbClr val="FFC000"/>
                </a:solidFill>
              </a:rPr>
              <a:t>Nedajú sa k nim tvoriť antonymá</a:t>
            </a:r>
          </a:p>
          <a:p>
            <a:r>
              <a:rPr lang="sk-SK" sz="4000" dirty="0" smtClean="0">
                <a:solidFill>
                  <a:srgbClr val="FFC000"/>
                </a:solidFill>
              </a:rPr>
              <a:t>Majú „vzťah“ k podstatnému menu, sú vždy odvodené, napr. fazuľový, papierový, srdcový,  telesná, olejová, štrešné, divadelný, včerajší</a:t>
            </a:r>
            <a:endParaRPr lang="sk-SK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5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C000"/>
                </a:solidFill>
              </a:rPr>
              <a:t>Tvorba vzťahových prídavných mien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C000"/>
                </a:solidFill>
              </a:rPr>
              <a:t>Ak sa sltv. základ končí na </a:t>
            </a:r>
            <a:r>
              <a:rPr lang="sk-SK" dirty="0" smtClean="0">
                <a:solidFill>
                  <a:srgbClr val="FF0000"/>
                </a:solidFill>
              </a:rPr>
              <a:t>-n/ -ň</a:t>
            </a:r>
            <a:r>
              <a:rPr lang="sk-SK" dirty="0" smtClean="0">
                <a:solidFill>
                  <a:srgbClr val="FFC000"/>
                </a:solidFill>
              </a:rPr>
              <a:t>, pridaním prípony –ný sa 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C000"/>
                </a:solidFill>
              </a:rPr>
              <a:t> zdvojí, napr. či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C000"/>
                </a:solidFill>
              </a:rPr>
              <a:t> – či</a:t>
            </a:r>
            <a:r>
              <a:rPr lang="sk-SK" dirty="0" smtClean="0">
                <a:solidFill>
                  <a:srgbClr val="FF0000"/>
                </a:solidFill>
              </a:rPr>
              <a:t>nn</a:t>
            </a:r>
            <a:r>
              <a:rPr lang="sk-SK" dirty="0" smtClean="0">
                <a:solidFill>
                  <a:srgbClr val="FFC000"/>
                </a:solidFill>
              </a:rPr>
              <a:t>ý, súhr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C000"/>
                </a:solidFill>
              </a:rPr>
              <a:t> – súhr</a:t>
            </a:r>
            <a:r>
              <a:rPr lang="sk-SK" dirty="0" smtClean="0">
                <a:solidFill>
                  <a:srgbClr val="FF0000"/>
                </a:solidFill>
              </a:rPr>
              <a:t>nn</a:t>
            </a:r>
            <a:r>
              <a:rPr lang="sk-SK" dirty="0" smtClean="0">
                <a:solidFill>
                  <a:srgbClr val="FFC000"/>
                </a:solidFill>
              </a:rPr>
              <a:t>ý, kame</a:t>
            </a:r>
            <a:r>
              <a:rPr lang="sk-SK" dirty="0" smtClean="0">
                <a:solidFill>
                  <a:srgbClr val="FF0000"/>
                </a:solidFill>
              </a:rPr>
              <a:t>ň</a:t>
            </a:r>
            <a:r>
              <a:rPr lang="sk-SK" dirty="0" smtClean="0">
                <a:solidFill>
                  <a:srgbClr val="FFC000"/>
                </a:solidFill>
              </a:rPr>
              <a:t> – kame</a:t>
            </a:r>
            <a:r>
              <a:rPr lang="sk-SK" dirty="0" smtClean="0">
                <a:solidFill>
                  <a:srgbClr val="FF0000"/>
                </a:solidFill>
              </a:rPr>
              <a:t>nn</a:t>
            </a:r>
            <a:r>
              <a:rPr lang="sk-SK" dirty="0" smtClean="0">
                <a:solidFill>
                  <a:srgbClr val="FFC000"/>
                </a:solidFill>
              </a:rPr>
              <a:t>ý, de</a:t>
            </a:r>
            <a:r>
              <a:rPr lang="sk-SK" dirty="0" smtClean="0">
                <a:solidFill>
                  <a:srgbClr val="FF0000"/>
                </a:solidFill>
              </a:rPr>
              <a:t>ň</a:t>
            </a:r>
            <a:r>
              <a:rPr lang="sk-SK" dirty="0" smtClean="0">
                <a:solidFill>
                  <a:srgbClr val="FFC000"/>
                </a:solidFill>
              </a:rPr>
              <a:t> – de</a:t>
            </a:r>
            <a:r>
              <a:rPr lang="sk-SK" dirty="0" smtClean="0">
                <a:solidFill>
                  <a:srgbClr val="FF0000"/>
                </a:solidFill>
              </a:rPr>
              <a:t>nn</a:t>
            </a:r>
            <a:r>
              <a:rPr lang="sk-SK" dirty="0" smtClean="0">
                <a:solidFill>
                  <a:srgbClr val="FFC000"/>
                </a:solidFill>
              </a:rPr>
              <a:t>ý, vi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C000"/>
                </a:solidFill>
              </a:rPr>
              <a:t>a – vi</a:t>
            </a:r>
            <a:r>
              <a:rPr lang="sk-SK" dirty="0" smtClean="0">
                <a:solidFill>
                  <a:srgbClr val="FF0000"/>
                </a:solidFill>
              </a:rPr>
              <a:t>nn</a:t>
            </a:r>
            <a:r>
              <a:rPr lang="sk-SK" dirty="0" smtClean="0">
                <a:solidFill>
                  <a:srgbClr val="FFC000"/>
                </a:solidFill>
              </a:rPr>
              <a:t>ý (sklo - skle</a:t>
            </a:r>
            <a:r>
              <a:rPr lang="sk-SK" dirty="0" smtClean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C000"/>
                </a:solidFill>
              </a:rPr>
              <a:t>ý).</a:t>
            </a:r>
          </a:p>
          <a:p>
            <a:pPr marL="0" indent="0">
              <a:buNone/>
            </a:pPr>
            <a:endParaRPr lang="sk-SK" sz="2000" dirty="0" smtClean="0">
              <a:solidFill>
                <a:srgbClr val="FFC000"/>
              </a:solidFill>
            </a:endParaRPr>
          </a:p>
          <a:p>
            <a:r>
              <a:rPr lang="sk-SK" dirty="0" smtClean="0">
                <a:solidFill>
                  <a:srgbClr val="FFC000"/>
                </a:solidFill>
              </a:rPr>
              <a:t>Od vlastných podstatných mien (Francúz, Egypt) sa pridaním prípony </a:t>
            </a:r>
            <a:r>
              <a:rPr lang="sk-SK" dirty="0" smtClean="0">
                <a:solidFill>
                  <a:srgbClr val="FF0000"/>
                </a:solidFill>
              </a:rPr>
              <a:t>–(s)ký </a:t>
            </a:r>
            <a:r>
              <a:rPr lang="sk-SK" dirty="0" smtClean="0">
                <a:solidFill>
                  <a:srgbClr val="FFC000"/>
                </a:solidFill>
              </a:rPr>
              <a:t>tvoria vzťahové prídavné mená, píšu sa s malým začiatočným písmenom, napr. francúz</a:t>
            </a:r>
            <a:r>
              <a:rPr lang="sk-SK" dirty="0" smtClean="0">
                <a:solidFill>
                  <a:srgbClr val="FF0000"/>
                </a:solidFill>
              </a:rPr>
              <a:t>sky</a:t>
            </a:r>
            <a:r>
              <a:rPr lang="sk-SK" dirty="0" smtClean="0">
                <a:solidFill>
                  <a:srgbClr val="FFC000"/>
                </a:solidFill>
              </a:rPr>
              <a:t>, egypt</a:t>
            </a:r>
            <a:r>
              <a:rPr lang="sk-SK" dirty="0" smtClean="0">
                <a:solidFill>
                  <a:srgbClr val="FF0000"/>
                </a:solidFill>
              </a:rPr>
              <a:t>ský.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699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Prídavné  mená</vt:lpstr>
      <vt:lpstr>Prídavné mená</vt:lpstr>
      <vt:lpstr>Rozdelenie prídavných mien</vt:lpstr>
      <vt:lpstr>Akostné prídavné mená</vt:lpstr>
      <vt:lpstr>Stupňovanie akostných prídavných mien Priame stupňovanie </vt:lpstr>
      <vt:lpstr>Stupňovanie akostných prídavných mien Stupňovanie opisom </vt:lpstr>
      <vt:lpstr>Stupňovanie akostných prídavných mien Nepravidelné stupňovanie </vt:lpstr>
      <vt:lpstr>Vzťahové prídavné mená</vt:lpstr>
      <vt:lpstr>Tvorba vzťahových prídavných mien</vt:lpstr>
      <vt:lpstr>Akostné a vzťahové prídavné mená</vt:lpstr>
      <vt:lpstr>Skloňovanie, pravopis</vt:lpstr>
      <vt:lpstr>Privlastňovacie prídavné mená</vt:lpstr>
      <vt:lpstr>Individuálne privlastňovanie Vzor matkin/ otcov</vt:lpstr>
      <vt:lpstr>Vzor matkin a otcov</vt:lpstr>
      <vt:lpstr>Vzor matkin a otcov</vt:lpstr>
      <vt:lpstr>Druhové privlastňovanie Vzor páví</vt:lpstr>
      <vt:lpstr>Vzor páví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Prídavné mená</dc:title>
  <dc:creator>Maruška</dc:creator>
  <cp:lastModifiedBy>maruska</cp:lastModifiedBy>
  <cp:revision>77</cp:revision>
  <dcterms:created xsi:type="dcterms:W3CDTF">2011-01-23T19:50:50Z</dcterms:created>
  <dcterms:modified xsi:type="dcterms:W3CDTF">2011-12-16T15:34:46Z</dcterms:modified>
</cp:coreProperties>
</file>